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2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3" r:id="rId14"/>
    <p:sldId id="271" r:id="rId15"/>
    <p:sldId id="272" r:id="rId16"/>
    <p:sldId id="273" r:id="rId17"/>
    <p:sldId id="274" r:id="rId18"/>
    <p:sldId id="275" r:id="rId19"/>
    <p:sldId id="276" r:id="rId20"/>
    <p:sldId id="279" r:id="rId21"/>
    <p:sldId id="281" r:id="rId22"/>
  </p:sldIdLst>
  <p:sldSz cx="9004300" cy="5041900"/>
  <p:notesSz cx="9004300" cy="50419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AE9D"/>
  </p:clrMru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3946" autoAdjust="0"/>
  </p:normalViewPr>
  <p:slideViewPr>
    <p:cSldViewPr snapToObjects="1">
      <p:cViewPr>
        <p:scale>
          <a:sx n="100" d="100"/>
          <a:sy n="100" d="100"/>
        </p:scale>
        <p:origin x="-270" y="-768"/>
      </p:cViewPr>
      <p:guideLst>
        <p:guide orient="horz" pos="1540"/>
        <p:guide pos="28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3600310"/>
            <a:ext cx="9000490" cy="1440180"/>
          </a:xfrm>
          <a:custGeom>
            <a:avLst/>
            <a:gdLst/>
            <a:ahLst/>
            <a:cxnLst/>
            <a:rect l="l" t="t" r="r" b="b"/>
            <a:pathLst>
              <a:path w="9000490" h="1440179">
                <a:moveTo>
                  <a:pt x="0" y="1439684"/>
                </a:moveTo>
                <a:lnTo>
                  <a:pt x="8999994" y="1439684"/>
                </a:lnTo>
                <a:lnTo>
                  <a:pt x="8999994" y="0"/>
                </a:lnTo>
                <a:lnTo>
                  <a:pt x="0" y="0"/>
                </a:lnTo>
                <a:lnTo>
                  <a:pt x="0" y="1439684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52158" y="126987"/>
            <a:ext cx="8299983" cy="10852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411038" y="3669144"/>
            <a:ext cx="8182223" cy="7912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bg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bg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0215" y="1159637"/>
            <a:ext cx="3916870" cy="33276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637214" y="1159637"/>
            <a:ext cx="3916870" cy="33276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764387" y="0"/>
            <a:ext cx="8235950" cy="742315"/>
          </a:xfrm>
          <a:custGeom>
            <a:avLst/>
            <a:gdLst/>
            <a:ahLst/>
            <a:cxnLst/>
            <a:rect l="l" t="t" r="r" b="b"/>
            <a:pathLst>
              <a:path w="8235950" h="742315">
                <a:moveTo>
                  <a:pt x="0" y="741997"/>
                </a:moveTo>
                <a:lnTo>
                  <a:pt x="8235619" y="741997"/>
                </a:lnTo>
                <a:lnTo>
                  <a:pt x="8235619" y="0"/>
                </a:lnTo>
                <a:lnTo>
                  <a:pt x="0" y="0"/>
                </a:lnTo>
                <a:lnTo>
                  <a:pt x="0" y="741997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657567" y="0"/>
            <a:ext cx="50165" cy="742315"/>
          </a:xfrm>
          <a:custGeom>
            <a:avLst/>
            <a:gdLst/>
            <a:ahLst/>
            <a:cxnLst/>
            <a:rect l="l" t="t" r="r" b="b"/>
            <a:pathLst>
              <a:path w="50165" h="742315">
                <a:moveTo>
                  <a:pt x="0" y="741997"/>
                </a:moveTo>
                <a:lnTo>
                  <a:pt x="50063" y="741997"/>
                </a:lnTo>
                <a:lnTo>
                  <a:pt x="50063" y="0"/>
                </a:lnTo>
                <a:lnTo>
                  <a:pt x="0" y="0"/>
                </a:lnTo>
                <a:lnTo>
                  <a:pt x="0" y="741997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0"/>
            <a:ext cx="90170" cy="742315"/>
          </a:xfrm>
          <a:custGeom>
            <a:avLst/>
            <a:gdLst/>
            <a:ahLst/>
            <a:cxnLst/>
            <a:rect l="l" t="t" r="r" b="b"/>
            <a:pathLst>
              <a:path w="90170" h="742315">
                <a:moveTo>
                  <a:pt x="0" y="741997"/>
                </a:moveTo>
                <a:lnTo>
                  <a:pt x="90004" y="741997"/>
                </a:lnTo>
                <a:lnTo>
                  <a:pt x="90004" y="0"/>
                </a:lnTo>
                <a:lnTo>
                  <a:pt x="0" y="0"/>
                </a:lnTo>
                <a:lnTo>
                  <a:pt x="0" y="741997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90004" y="0"/>
            <a:ext cx="567690" cy="742315"/>
          </a:xfrm>
          <a:custGeom>
            <a:avLst/>
            <a:gdLst/>
            <a:ahLst/>
            <a:cxnLst/>
            <a:rect l="l" t="t" r="r" b="b"/>
            <a:pathLst>
              <a:path w="567690" h="742315">
                <a:moveTo>
                  <a:pt x="567563" y="742010"/>
                </a:moveTo>
                <a:lnTo>
                  <a:pt x="0" y="742010"/>
                </a:lnTo>
                <a:lnTo>
                  <a:pt x="0" y="0"/>
                </a:lnTo>
                <a:lnTo>
                  <a:pt x="567563" y="0"/>
                </a:lnTo>
                <a:lnTo>
                  <a:pt x="567563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chemeClr val="bg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11038" y="3669144"/>
            <a:ext cx="8182223" cy="7912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chemeClr val="bg1"/>
                </a:solidFill>
                <a:latin typeface="Noto Sans CJK JP Regular"/>
                <a:cs typeface="Noto Sans CJK JP Regula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33933" y="1384300"/>
            <a:ext cx="7536433" cy="3147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061462" y="4688967"/>
            <a:ext cx="2881376" cy="252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0215" y="4688967"/>
            <a:ext cx="2070989" cy="252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5/15/2019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483096" y="4688967"/>
            <a:ext cx="2070989" cy="252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7212748" y="533268"/>
            <a:ext cx="1175499" cy="208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5" name="그룹 14"/>
          <p:cNvGrpSpPr/>
          <p:nvPr/>
        </p:nvGrpSpPr>
        <p:grpSpPr>
          <a:xfrm>
            <a:off x="2747010" y="770816"/>
            <a:ext cx="3733800" cy="3618378"/>
            <a:chOff x="2139950" y="234950"/>
            <a:chExt cx="4572000" cy="4419600"/>
          </a:xfrm>
        </p:grpSpPr>
        <p:sp>
          <p:nvSpPr>
            <p:cNvPr id="14" name="타원 13"/>
            <p:cNvSpPr/>
            <p:nvPr/>
          </p:nvSpPr>
          <p:spPr>
            <a:xfrm>
              <a:off x="2139950" y="234950"/>
              <a:ext cx="4572000" cy="4419600"/>
            </a:xfrm>
            <a:prstGeom prst="ellipse">
              <a:avLst/>
            </a:prstGeom>
            <a:solidFill>
              <a:srgbClr val="4EAE9D"/>
            </a:solidFill>
            <a:ln>
              <a:solidFill>
                <a:srgbClr val="4EAE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9" name="Picture 5" descr="C:\dev\StudyStory\03.개발\cbe\WebContent\resources\images\study_story_logo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901950" y="889000"/>
              <a:ext cx="3200400" cy="3262313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64387" y="0"/>
            <a:ext cx="8235950" cy="742315"/>
          </a:xfrm>
          <a:custGeom>
            <a:avLst/>
            <a:gdLst/>
            <a:ahLst/>
            <a:cxnLst/>
            <a:rect l="l" t="t" r="r" b="b"/>
            <a:pathLst>
              <a:path w="8235950" h="742315">
                <a:moveTo>
                  <a:pt x="0" y="742010"/>
                </a:moveTo>
                <a:lnTo>
                  <a:pt x="8235607" y="742010"/>
                </a:lnTo>
                <a:lnTo>
                  <a:pt x="8235607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57567" y="0"/>
            <a:ext cx="50165" cy="742315"/>
          </a:xfrm>
          <a:custGeom>
            <a:avLst/>
            <a:gdLst/>
            <a:ahLst/>
            <a:cxnLst/>
            <a:rect l="l" t="t" r="r" b="b"/>
            <a:pathLst>
              <a:path w="50165" h="742315">
                <a:moveTo>
                  <a:pt x="0" y="742010"/>
                </a:moveTo>
                <a:lnTo>
                  <a:pt x="50050" y="742010"/>
                </a:lnTo>
                <a:lnTo>
                  <a:pt x="50050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90170" cy="742315"/>
          </a:xfrm>
          <a:custGeom>
            <a:avLst/>
            <a:gdLst/>
            <a:ahLst/>
            <a:cxnLst/>
            <a:rect l="l" t="t" r="r" b="b"/>
            <a:pathLst>
              <a:path w="90170" h="742315">
                <a:moveTo>
                  <a:pt x="0" y="742010"/>
                </a:moveTo>
                <a:lnTo>
                  <a:pt x="90004" y="742010"/>
                </a:lnTo>
                <a:lnTo>
                  <a:pt x="90004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004" y="0"/>
            <a:ext cx="567690" cy="742315"/>
          </a:xfrm>
          <a:custGeom>
            <a:avLst/>
            <a:gdLst/>
            <a:ahLst/>
            <a:cxnLst/>
            <a:rect l="l" t="t" r="r" b="b"/>
            <a:pathLst>
              <a:path w="567690" h="742315">
                <a:moveTo>
                  <a:pt x="567563" y="742010"/>
                </a:moveTo>
                <a:lnTo>
                  <a:pt x="0" y="742010"/>
                </a:lnTo>
                <a:lnTo>
                  <a:pt x="0" y="0"/>
                </a:lnTo>
                <a:lnTo>
                  <a:pt x="567563" y="0"/>
                </a:lnTo>
                <a:lnTo>
                  <a:pt x="567563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51798" y="0"/>
            <a:ext cx="3048815" cy="7461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50" dirty="0">
                <a:solidFill>
                  <a:srgbClr val="414042"/>
                </a:solidFill>
              </a:rPr>
              <a:t>프로젝트 </a:t>
            </a:r>
            <a:r>
              <a:rPr sz="2700" spc="-45" dirty="0">
                <a:solidFill>
                  <a:srgbClr val="414042"/>
                </a:solidFill>
              </a:rPr>
              <a:t>진행</a:t>
            </a:r>
            <a:r>
              <a:rPr sz="2700" dirty="0">
                <a:solidFill>
                  <a:srgbClr val="414042"/>
                </a:solidFill>
              </a:rPr>
              <a:t> </a:t>
            </a:r>
            <a:r>
              <a:rPr sz="2700" spc="-60" dirty="0">
                <a:solidFill>
                  <a:srgbClr val="414042"/>
                </a:solidFill>
              </a:rPr>
              <a:t>과정</a:t>
            </a:r>
            <a:endParaRPr sz="2700"/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20" dirty="0">
                <a:solidFill>
                  <a:srgbClr val="6D6E71"/>
                </a:solidFill>
                <a:latin typeface="Arial"/>
                <a:cs typeface="Arial"/>
              </a:rPr>
              <a:t>Gantt</a:t>
            </a:r>
            <a:r>
              <a:rPr sz="1200" b="1" spc="-135" dirty="0">
                <a:solidFill>
                  <a:srgbClr val="6D6E71"/>
                </a:solidFill>
                <a:latin typeface="Arial"/>
                <a:cs typeface="Arial"/>
              </a:rPr>
              <a:t> </a:t>
            </a:r>
            <a:r>
              <a:rPr sz="1200" b="1" spc="-30" dirty="0">
                <a:solidFill>
                  <a:srgbClr val="6D6E71"/>
                </a:solidFill>
                <a:latin typeface="Arial"/>
                <a:cs typeface="Arial"/>
              </a:rPr>
              <a:t>Chart</a:t>
            </a:r>
            <a:endParaRPr sz="1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5327" y="44154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solidFill>
                  <a:srgbClr val="FFFFFF"/>
                </a:solidFill>
                <a:latin typeface="Arial"/>
                <a:cs typeface="Arial"/>
              </a:rPr>
              <a:t>04</a:t>
            </a:r>
            <a:endParaRPr sz="375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07618" y="0"/>
            <a:ext cx="57150" cy="742315"/>
          </a:xfrm>
          <a:custGeom>
            <a:avLst/>
            <a:gdLst/>
            <a:ahLst/>
            <a:cxnLst/>
            <a:rect l="l" t="t" r="r" b="b"/>
            <a:pathLst>
              <a:path w="57150" h="742315">
                <a:moveTo>
                  <a:pt x="0" y="742010"/>
                </a:moveTo>
                <a:lnTo>
                  <a:pt x="56768" y="742010"/>
                </a:lnTo>
                <a:lnTo>
                  <a:pt x="56768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34950" y="1295042"/>
            <a:ext cx="1436622" cy="297850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77850">
              <a:lnSpc>
                <a:spcPct val="100000"/>
              </a:lnSpc>
              <a:spcBef>
                <a:spcPts val="100"/>
              </a:spcBef>
            </a:pPr>
            <a:r>
              <a:rPr sz="1200" spc="-1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아이템</a:t>
            </a:r>
            <a:r>
              <a:rPr sz="1200" spc="-5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 </a:t>
            </a:r>
            <a:r>
              <a:rPr sz="1200" spc="-1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선정</a:t>
            </a:r>
            <a:endParaRPr sz="1200">
              <a:latin typeface="Noto Sans CJK JP Regular"/>
              <a:cs typeface="Noto Sans CJK JP Regular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400">
              <a:latin typeface="Times New Roman"/>
              <a:cs typeface="Times New Roman"/>
            </a:endParaRPr>
          </a:p>
          <a:p>
            <a:pPr marL="438784">
              <a:lnSpc>
                <a:spcPct val="100000"/>
              </a:lnSpc>
            </a:pPr>
            <a:r>
              <a:rPr sz="1200" spc="-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요구사항</a:t>
            </a:r>
            <a:r>
              <a:rPr sz="1200" spc="-5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 </a:t>
            </a:r>
            <a:r>
              <a:rPr sz="1200" spc="-1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정의</a:t>
            </a:r>
            <a:endParaRPr sz="1200">
              <a:latin typeface="Noto Sans CJK JP Regular"/>
              <a:cs typeface="Noto Sans CJK JP Regular"/>
            </a:endParaRPr>
          </a:p>
          <a:p>
            <a:pPr marL="798195" marR="5080" indent="57150" algn="r">
              <a:lnSpc>
                <a:spcPct val="213700"/>
              </a:lnSpc>
            </a:pPr>
            <a:r>
              <a:rPr sz="1200" spc="-6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UI </a:t>
            </a:r>
            <a:r>
              <a:rPr sz="1200" spc="-1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설계 </a:t>
            </a:r>
            <a:r>
              <a:rPr sz="1200" spc="-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 </a:t>
            </a:r>
            <a:r>
              <a:rPr sz="1200" spc="-4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DB</a:t>
            </a:r>
            <a:r>
              <a:rPr sz="1200" spc="-6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 </a:t>
            </a:r>
            <a:r>
              <a:rPr sz="1200" spc="-1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설계</a:t>
            </a:r>
            <a:endParaRPr sz="1200">
              <a:latin typeface="Noto Sans CJK JP Regular"/>
              <a:cs typeface="Noto Sans CJK JP Regular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lang="en-US" sz="1200" spc="-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  </a:t>
            </a:r>
            <a:r>
              <a:rPr sz="1200" spc="-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Class </a:t>
            </a:r>
            <a:r>
              <a:rPr sz="1200" spc="-3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Diagram</a:t>
            </a:r>
            <a:r>
              <a:rPr sz="1200" spc="2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 </a:t>
            </a:r>
            <a:r>
              <a:rPr sz="1200" spc="-1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설계</a:t>
            </a:r>
            <a:endParaRPr sz="1200">
              <a:latin typeface="Noto Sans CJK JP Regular"/>
              <a:cs typeface="Noto Sans CJK JP Regular"/>
            </a:endParaRPr>
          </a:p>
          <a:p>
            <a:pPr marL="893444" marR="5080" indent="138430" algn="r">
              <a:lnSpc>
                <a:spcPct val="213700"/>
              </a:lnSpc>
            </a:pPr>
            <a:r>
              <a:rPr sz="1200" spc="-1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개발  테스트</a:t>
            </a:r>
            <a:endParaRPr sz="1200">
              <a:latin typeface="Noto Sans CJK JP Regular"/>
              <a:cs typeface="Noto Sans CJK JP Regular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40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</a:pPr>
            <a:r>
              <a:rPr sz="1200" spc="-1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배포</a:t>
            </a:r>
            <a:endParaRPr sz="1200">
              <a:latin typeface="Noto Sans CJK JP Regular"/>
              <a:cs typeface="Noto Sans CJK JP Regular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71582" y="4490732"/>
            <a:ext cx="516890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pc="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3</a:t>
            </a:r>
            <a:r>
              <a:rPr lang="ko-KR" altLang="en-US" sz="1000" spc="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월</a:t>
            </a:r>
            <a:r>
              <a:rPr lang="en-US" altLang="ko-KR" sz="1000" spc="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15</a:t>
            </a:r>
            <a:r>
              <a:rPr lang="ko-KR" altLang="en-US" sz="1000" spc="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일</a:t>
            </a:r>
            <a:endParaRPr sz="1000">
              <a:latin typeface="Noto Sans CJK JP Regular"/>
              <a:cs typeface="Noto Sans CJK JP Regular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894414" y="4490720"/>
            <a:ext cx="516890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mtClean="0">
                <a:latin typeface="Noto Sans CJK JP Regular"/>
                <a:cs typeface="Noto Sans CJK JP Regular"/>
              </a:rPr>
              <a:t>3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월</a:t>
            </a:r>
            <a:r>
              <a:rPr lang="en-US" altLang="ko-KR" sz="1000" smtClean="0">
                <a:latin typeface="Noto Sans CJK JP Regular"/>
                <a:cs typeface="Noto Sans CJK JP Regular"/>
              </a:rPr>
              <a:t>29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일</a:t>
            </a:r>
            <a:endParaRPr sz="1000">
              <a:latin typeface="Noto Sans CJK JP Regular"/>
              <a:cs typeface="Noto Sans CJK JP Regular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317195" y="4490720"/>
            <a:ext cx="516890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1000" spc="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4</a:t>
            </a:r>
            <a:r>
              <a:rPr lang="ko-KR" altLang="en-US" sz="1000" spc="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월</a:t>
            </a:r>
            <a:r>
              <a:rPr lang="en-US" altLang="ko-KR" sz="1000" spc="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12</a:t>
            </a:r>
            <a:r>
              <a:rPr lang="ko-KR" altLang="en-US" sz="1000" spc="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일</a:t>
            </a:r>
            <a:endParaRPr sz="1000">
              <a:latin typeface="Noto Sans CJK JP Regular"/>
              <a:cs typeface="Noto Sans CJK JP Regular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739975" y="4490720"/>
            <a:ext cx="658279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00" smtClean="0">
                <a:latin typeface="Noto Sans CJK JP Regular"/>
                <a:cs typeface="Noto Sans CJK JP Regular"/>
              </a:rPr>
              <a:t>4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월 </a:t>
            </a:r>
            <a:r>
              <a:rPr lang="en-US" altLang="ko-KR" sz="1000" smtClean="0">
                <a:latin typeface="Noto Sans CJK JP Regular"/>
                <a:cs typeface="Noto Sans CJK JP Regular"/>
              </a:rPr>
              <a:t>26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일</a:t>
            </a:r>
            <a:endParaRPr sz="1000">
              <a:latin typeface="Noto Sans CJK JP Regular"/>
              <a:cs typeface="Noto Sans CJK JP Regular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162757" y="4490720"/>
            <a:ext cx="579552" cy="1667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1000" smtClean="0">
                <a:latin typeface="Noto Sans CJK JP Regular"/>
                <a:cs typeface="Noto Sans CJK JP Regular"/>
              </a:rPr>
              <a:t>5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월 </a:t>
            </a:r>
            <a:r>
              <a:rPr lang="en-US" altLang="ko-KR" sz="1000" smtClean="0">
                <a:latin typeface="Noto Sans CJK JP Regular"/>
                <a:cs typeface="Noto Sans CJK JP Regular"/>
              </a:rPr>
              <a:t>15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일</a:t>
            </a:r>
            <a:endParaRPr sz="1000">
              <a:latin typeface="Noto Sans CJK JP Regular"/>
              <a:cs typeface="Noto Sans CJK JP Regular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1758950" y="4302175"/>
          <a:ext cx="5684519" cy="1149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21130"/>
                <a:gridCol w="1421130"/>
                <a:gridCol w="1421130"/>
                <a:gridCol w="1421129"/>
              </a:tblGrid>
              <a:tr h="114935">
                <a:tc>
                  <a:txBody>
                    <a:bodyPr/>
                    <a:lstStyle/>
                    <a:p>
                      <a:pPr marL="13970" algn="ctr">
                        <a:lnSpc>
                          <a:spcPts val="810"/>
                        </a:lnSpc>
                      </a:pPr>
                      <a:r>
                        <a:rPr sz="850" spc="10" smtClean="0">
                          <a:solidFill>
                            <a:srgbClr val="FFFFFF"/>
                          </a:solidFill>
                          <a:latin typeface="Noto Sans CJK JP Regular"/>
                          <a:cs typeface="Noto Sans CJK JP Regular"/>
                        </a:rPr>
                        <a:t>1</a:t>
                      </a:r>
                      <a:r>
                        <a:rPr lang="en-US" sz="850" spc="10" smtClean="0">
                          <a:solidFill>
                            <a:srgbClr val="FFFFFF"/>
                          </a:solidFill>
                          <a:latin typeface="Noto Sans CJK JP Regular"/>
                          <a:cs typeface="Noto Sans CJK JP Regular"/>
                        </a:rPr>
                        <a:t>~2</a:t>
                      </a:r>
                      <a:r>
                        <a:rPr sz="850" spc="10" smtClean="0">
                          <a:solidFill>
                            <a:srgbClr val="FFFFFF"/>
                          </a:solidFill>
                          <a:latin typeface="Noto Sans CJK JP Regular"/>
                          <a:cs typeface="Noto Sans CJK JP Regular"/>
                        </a:rPr>
                        <a:t>주차</a:t>
                      </a:r>
                      <a:endParaRPr sz="850">
                        <a:latin typeface="Noto Sans CJK JP Regular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2645C"/>
                      </a:solidFill>
                      <a:prstDash val="solid"/>
                    </a:lnL>
                    <a:lnR w="12700">
                      <a:solidFill>
                        <a:srgbClr val="32645C"/>
                      </a:solidFill>
                      <a:prstDash val="solid"/>
                    </a:lnR>
                    <a:solidFill>
                      <a:srgbClr val="8DBC9D"/>
                    </a:solidFill>
                  </a:tcPr>
                </a:tc>
                <a:tc>
                  <a:txBody>
                    <a:bodyPr/>
                    <a:lstStyle/>
                    <a:p>
                      <a:pPr marL="14604" algn="ctr">
                        <a:lnSpc>
                          <a:spcPts val="810"/>
                        </a:lnSpc>
                      </a:pPr>
                      <a:r>
                        <a:rPr lang="en-US" sz="850" spc="10" smtClean="0">
                          <a:solidFill>
                            <a:srgbClr val="FFFFFF"/>
                          </a:solidFill>
                          <a:latin typeface="Noto Sans CJK JP Regular"/>
                          <a:cs typeface="Noto Sans CJK JP Regular"/>
                        </a:rPr>
                        <a:t>2~4</a:t>
                      </a:r>
                      <a:r>
                        <a:rPr sz="850" spc="10" smtClean="0">
                          <a:solidFill>
                            <a:srgbClr val="FFFFFF"/>
                          </a:solidFill>
                          <a:latin typeface="Noto Sans CJK JP Regular"/>
                          <a:cs typeface="Noto Sans CJK JP Regular"/>
                        </a:rPr>
                        <a:t>주차</a:t>
                      </a:r>
                      <a:endParaRPr sz="850">
                        <a:latin typeface="Noto Sans CJK JP Regular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2645C"/>
                      </a:solidFill>
                      <a:prstDash val="solid"/>
                    </a:lnL>
                    <a:lnR w="12700">
                      <a:solidFill>
                        <a:srgbClr val="32645C"/>
                      </a:solidFill>
                      <a:prstDash val="solid"/>
                    </a:lnR>
                    <a:solidFill>
                      <a:srgbClr val="8DBC9D"/>
                    </a:solidFill>
                  </a:tcPr>
                </a:tc>
                <a:tc>
                  <a:txBody>
                    <a:bodyPr/>
                    <a:lstStyle/>
                    <a:p>
                      <a:pPr marL="14604" algn="ctr">
                        <a:lnSpc>
                          <a:spcPts val="810"/>
                        </a:lnSpc>
                      </a:pPr>
                      <a:r>
                        <a:rPr lang="en-US" sz="850" spc="10" smtClean="0">
                          <a:solidFill>
                            <a:srgbClr val="FFFFFF"/>
                          </a:solidFill>
                          <a:latin typeface="Noto Sans CJK JP Regular"/>
                          <a:cs typeface="Noto Sans CJK JP Regular"/>
                        </a:rPr>
                        <a:t>4~6</a:t>
                      </a:r>
                      <a:r>
                        <a:rPr sz="850" spc="10" smtClean="0">
                          <a:solidFill>
                            <a:srgbClr val="FFFFFF"/>
                          </a:solidFill>
                          <a:latin typeface="Noto Sans CJK JP Regular"/>
                          <a:cs typeface="Noto Sans CJK JP Regular"/>
                        </a:rPr>
                        <a:t>주차</a:t>
                      </a:r>
                      <a:endParaRPr sz="850">
                        <a:latin typeface="Noto Sans CJK JP Regular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2645C"/>
                      </a:solidFill>
                      <a:prstDash val="solid"/>
                    </a:lnL>
                    <a:lnR w="12700">
                      <a:solidFill>
                        <a:srgbClr val="32645C"/>
                      </a:solidFill>
                      <a:prstDash val="solid"/>
                    </a:lnR>
                    <a:solidFill>
                      <a:srgbClr val="8DBC9D"/>
                    </a:solidFill>
                  </a:tcPr>
                </a:tc>
                <a:tc>
                  <a:txBody>
                    <a:bodyPr/>
                    <a:lstStyle/>
                    <a:p>
                      <a:pPr marL="15240" algn="ctr">
                        <a:lnSpc>
                          <a:spcPts val="810"/>
                        </a:lnSpc>
                      </a:pPr>
                      <a:r>
                        <a:rPr lang="en-US" sz="850" spc="10" smtClean="0">
                          <a:solidFill>
                            <a:srgbClr val="FFFFFF"/>
                          </a:solidFill>
                          <a:latin typeface="Noto Sans CJK JP Regular"/>
                          <a:cs typeface="Noto Sans CJK JP Regular"/>
                        </a:rPr>
                        <a:t>6~9</a:t>
                      </a:r>
                      <a:r>
                        <a:rPr sz="850" spc="10" smtClean="0">
                          <a:solidFill>
                            <a:srgbClr val="FFFFFF"/>
                          </a:solidFill>
                          <a:latin typeface="Noto Sans CJK JP Regular"/>
                          <a:cs typeface="Noto Sans CJK JP Regular"/>
                        </a:rPr>
                        <a:t>주차</a:t>
                      </a:r>
                      <a:endParaRPr sz="850">
                        <a:latin typeface="Noto Sans CJK JP Regular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2645C"/>
                      </a:solidFill>
                      <a:prstDash val="solid"/>
                    </a:lnL>
                    <a:lnR w="12700">
                      <a:solidFill>
                        <a:srgbClr val="32645C"/>
                      </a:solidFill>
                      <a:prstDash val="solid"/>
                    </a:lnR>
                    <a:solidFill>
                      <a:srgbClr val="8DBC9D"/>
                    </a:solidFill>
                  </a:tcPr>
                </a:tc>
              </a:tr>
            </a:tbl>
          </a:graphicData>
        </a:graphic>
      </p:graphicFrame>
      <p:sp>
        <p:nvSpPr>
          <p:cNvPr id="17" name="object 17"/>
          <p:cNvSpPr/>
          <p:nvPr/>
        </p:nvSpPr>
        <p:spPr>
          <a:xfrm>
            <a:off x="1933303" y="1721726"/>
            <a:ext cx="501015" cy="0"/>
          </a:xfrm>
          <a:custGeom>
            <a:avLst/>
            <a:gdLst/>
            <a:ahLst/>
            <a:cxnLst/>
            <a:rect l="l" t="t" r="r" b="b"/>
            <a:pathLst>
              <a:path w="501014">
                <a:moveTo>
                  <a:pt x="0" y="0"/>
                </a:moveTo>
                <a:lnTo>
                  <a:pt x="500418" y="0"/>
                </a:lnTo>
              </a:path>
            </a:pathLst>
          </a:custGeom>
          <a:ln w="101600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411484" y="1645754"/>
            <a:ext cx="132080" cy="152400"/>
          </a:xfrm>
          <a:custGeom>
            <a:avLst/>
            <a:gdLst/>
            <a:ahLst/>
            <a:cxnLst/>
            <a:rect l="l" t="t" r="r" b="b"/>
            <a:pathLst>
              <a:path w="132080" h="152400">
                <a:moveTo>
                  <a:pt x="0" y="0"/>
                </a:moveTo>
                <a:lnTo>
                  <a:pt x="0" y="151968"/>
                </a:lnTo>
                <a:lnTo>
                  <a:pt x="131584" y="75984"/>
                </a:lnTo>
                <a:lnTo>
                  <a:pt x="0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 flipV="1">
            <a:off x="2136541" y="2018031"/>
            <a:ext cx="813055" cy="45719"/>
          </a:xfrm>
          <a:custGeom>
            <a:avLst/>
            <a:gdLst/>
            <a:ahLst/>
            <a:cxnLst/>
            <a:rect l="l" t="t" r="r" b="b"/>
            <a:pathLst>
              <a:path w="701675">
                <a:moveTo>
                  <a:pt x="0" y="0"/>
                </a:moveTo>
                <a:lnTo>
                  <a:pt x="701319" y="0"/>
                </a:lnTo>
              </a:path>
            </a:pathLst>
          </a:custGeom>
          <a:ln w="101600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930525" y="1989010"/>
            <a:ext cx="132080" cy="152400"/>
          </a:xfrm>
          <a:custGeom>
            <a:avLst/>
            <a:gdLst/>
            <a:ahLst/>
            <a:cxnLst/>
            <a:rect l="l" t="t" r="r" b="b"/>
            <a:pathLst>
              <a:path w="132079" h="152400">
                <a:moveTo>
                  <a:pt x="0" y="0"/>
                </a:moveTo>
                <a:lnTo>
                  <a:pt x="0" y="151968"/>
                </a:lnTo>
                <a:lnTo>
                  <a:pt x="131584" y="75984"/>
                </a:lnTo>
                <a:lnTo>
                  <a:pt x="0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 flipV="1">
            <a:off x="3130550" y="2397228"/>
            <a:ext cx="428823" cy="47522"/>
          </a:xfrm>
          <a:custGeom>
            <a:avLst/>
            <a:gdLst/>
            <a:ahLst/>
            <a:cxnLst/>
            <a:rect l="l" t="t" r="r" b="b"/>
            <a:pathLst>
              <a:path w="701675">
                <a:moveTo>
                  <a:pt x="0" y="0"/>
                </a:moveTo>
                <a:lnTo>
                  <a:pt x="701319" y="0"/>
                </a:lnTo>
              </a:path>
            </a:pathLst>
          </a:custGeom>
          <a:ln w="101600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3560445" y="2368550"/>
            <a:ext cx="132080" cy="152400"/>
          </a:xfrm>
          <a:custGeom>
            <a:avLst/>
            <a:gdLst/>
            <a:ahLst/>
            <a:cxnLst/>
            <a:rect l="l" t="t" r="r" b="b"/>
            <a:pathLst>
              <a:path w="132079" h="152400">
                <a:moveTo>
                  <a:pt x="0" y="0"/>
                </a:moveTo>
                <a:lnTo>
                  <a:pt x="0" y="151968"/>
                </a:lnTo>
                <a:lnTo>
                  <a:pt x="131584" y="75984"/>
                </a:lnTo>
                <a:lnTo>
                  <a:pt x="0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3654425" y="2892424"/>
            <a:ext cx="514726" cy="45719"/>
          </a:xfrm>
          <a:custGeom>
            <a:avLst/>
            <a:gdLst/>
            <a:ahLst/>
            <a:cxnLst/>
            <a:rect l="l" t="t" r="r" b="b"/>
            <a:pathLst>
              <a:path w="906145">
                <a:moveTo>
                  <a:pt x="0" y="0"/>
                </a:moveTo>
                <a:lnTo>
                  <a:pt x="905751" y="0"/>
                </a:lnTo>
              </a:path>
            </a:pathLst>
          </a:custGeom>
          <a:ln w="101600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166065" y="2816224"/>
            <a:ext cx="132080" cy="152400"/>
          </a:xfrm>
          <a:custGeom>
            <a:avLst/>
            <a:gdLst/>
            <a:ahLst/>
            <a:cxnLst/>
            <a:rect l="l" t="t" r="r" b="b"/>
            <a:pathLst>
              <a:path w="132079" h="152400">
                <a:moveTo>
                  <a:pt x="0" y="0"/>
                </a:moveTo>
                <a:lnTo>
                  <a:pt x="0" y="151968"/>
                </a:lnTo>
                <a:lnTo>
                  <a:pt x="131584" y="75984"/>
                </a:lnTo>
                <a:lnTo>
                  <a:pt x="0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372415" y="3304297"/>
            <a:ext cx="2790342" cy="45719"/>
          </a:xfrm>
          <a:custGeom>
            <a:avLst/>
            <a:gdLst/>
            <a:ahLst/>
            <a:cxnLst/>
            <a:rect l="l" t="t" r="r" b="b"/>
            <a:pathLst>
              <a:path w="2736850">
                <a:moveTo>
                  <a:pt x="0" y="0"/>
                </a:moveTo>
                <a:lnTo>
                  <a:pt x="2736278" y="0"/>
                </a:lnTo>
              </a:path>
            </a:pathLst>
          </a:custGeom>
          <a:ln w="101600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7150100" y="3228314"/>
            <a:ext cx="132080" cy="152400"/>
          </a:xfrm>
          <a:custGeom>
            <a:avLst/>
            <a:gdLst/>
            <a:ahLst/>
            <a:cxnLst/>
            <a:rect l="l" t="t" r="r" b="b"/>
            <a:pathLst>
              <a:path w="132079" h="152400">
                <a:moveTo>
                  <a:pt x="0" y="0"/>
                </a:moveTo>
                <a:lnTo>
                  <a:pt x="0" y="151968"/>
                </a:lnTo>
                <a:lnTo>
                  <a:pt x="131597" y="75984"/>
                </a:lnTo>
                <a:lnTo>
                  <a:pt x="0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6398254" y="3695165"/>
            <a:ext cx="764503" cy="76420"/>
          </a:xfrm>
          <a:custGeom>
            <a:avLst/>
            <a:gdLst/>
            <a:ahLst/>
            <a:cxnLst/>
            <a:rect l="l" t="t" r="r" b="b"/>
            <a:pathLst>
              <a:path w="717550">
                <a:moveTo>
                  <a:pt x="0" y="0"/>
                </a:moveTo>
                <a:lnTo>
                  <a:pt x="717207" y="0"/>
                </a:lnTo>
              </a:path>
            </a:pathLst>
          </a:custGeom>
          <a:ln w="101600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150100" y="3619185"/>
            <a:ext cx="132080" cy="152400"/>
          </a:xfrm>
          <a:custGeom>
            <a:avLst/>
            <a:gdLst/>
            <a:ahLst/>
            <a:cxnLst/>
            <a:rect l="l" t="t" r="r" b="b"/>
            <a:pathLst>
              <a:path w="132079" h="152400">
                <a:moveTo>
                  <a:pt x="0" y="0"/>
                </a:moveTo>
                <a:lnTo>
                  <a:pt x="0" y="151968"/>
                </a:lnTo>
                <a:lnTo>
                  <a:pt x="131584" y="75984"/>
                </a:lnTo>
                <a:lnTo>
                  <a:pt x="0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7218052" y="4010069"/>
            <a:ext cx="198793" cy="15196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933303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730040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2136541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339805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2543068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2746332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2949595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3356110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3559373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3762624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3965887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4169151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4372415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4778929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4982192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5185456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5388719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5591970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5795233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6201748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6405011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6608275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6811538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7014802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/>
          <p:nvPr/>
        </p:nvSpPr>
        <p:spPr>
          <a:xfrm>
            <a:off x="7218053" y="1211325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4"/>
                </a:lnTo>
              </a:path>
            </a:pathLst>
          </a:custGeom>
          <a:ln w="6350">
            <a:solidFill>
              <a:srgbClr val="68B4A5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5" name="object 55"/>
          <p:cNvSpPr/>
          <p:nvPr/>
        </p:nvSpPr>
        <p:spPr>
          <a:xfrm>
            <a:off x="3152858" y="1224584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3"/>
                </a:lnTo>
              </a:path>
            </a:pathLst>
          </a:custGeom>
          <a:ln w="12700">
            <a:solidFill>
              <a:srgbClr val="478177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6" name="object 56"/>
          <p:cNvSpPr/>
          <p:nvPr/>
        </p:nvSpPr>
        <p:spPr>
          <a:xfrm>
            <a:off x="4575678" y="1224584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3"/>
                </a:lnTo>
              </a:path>
            </a:pathLst>
          </a:custGeom>
          <a:ln w="12700">
            <a:solidFill>
              <a:srgbClr val="478177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7" name="object 57"/>
          <p:cNvSpPr/>
          <p:nvPr/>
        </p:nvSpPr>
        <p:spPr>
          <a:xfrm>
            <a:off x="5998484" y="1224584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3"/>
                </a:lnTo>
              </a:path>
            </a:pathLst>
          </a:custGeom>
          <a:ln w="12700">
            <a:solidFill>
              <a:srgbClr val="478177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8" name="object 58"/>
          <p:cNvSpPr/>
          <p:nvPr/>
        </p:nvSpPr>
        <p:spPr>
          <a:xfrm>
            <a:off x="7421303" y="1224584"/>
            <a:ext cx="0" cy="3013710"/>
          </a:xfrm>
          <a:custGeom>
            <a:avLst/>
            <a:gdLst/>
            <a:ahLst/>
            <a:cxnLst/>
            <a:rect l="l" t="t" r="r" b="b"/>
            <a:pathLst>
              <a:path h="3013710">
                <a:moveTo>
                  <a:pt x="0" y="0"/>
                </a:moveTo>
                <a:lnTo>
                  <a:pt x="0" y="3013293"/>
                </a:lnTo>
              </a:path>
            </a:pathLst>
          </a:custGeom>
          <a:ln w="12700">
            <a:solidFill>
              <a:srgbClr val="478177"/>
            </a:solidFill>
            <a:prstDash val="sys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object 59"/>
          <p:cNvSpPr/>
          <p:nvPr/>
        </p:nvSpPr>
        <p:spPr>
          <a:xfrm>
            <a:off x="1730040" y="1211326"/>
            <a:ext cx="5683250" cy="3013710"/>
          </a:xfrm>
          <a:custGeom>
            <a:avLst/>
            <a:gdLst/>
            <a:ahLst/>
            <a:cxnLst/>
            <a:rect l="l" t="t" r="r" b="b"/>
            <a:pathLst>
              <a:path w="5683250" h="3013710">
                <a:moveTo>
                  <a:pt x="0" y="0"/>
                </a:moveTo>
                <a:lnTo>
                  <a:pt x="0" y="3013290"/>
                </a:lnTo>
                <a:lnTo>
                  <a:pt x="5683084" y="3013290"/>
                </a:lnTo>
              </a:path>
            </a:pathLst>
          </a:custGeom>
          <a:ln w="25400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4" name="object 17"/>
          <p:cNvSpPr/>
          <p:nvPr/>
        </p:nvSpPr>
        <p:spPr>
          <a:xfrm flipV="1">
            <a:off x="1723690" y="1323287"/>
            <a:ext cx="412851" cy="45719"/>
          </a:xfrm>
          <a:custGeom>
            <a:avLst/>
            <a:gdLst/>
            <a:ahLst/>
            <a:cxnLst/>
            <a:rect l="l" t="t" r="r" b="b"/>
            <a:pathLst>
              <a:path w="501014">
                <a:moveTo>
                  <a:pt x="0" y="0"/>
                </a:moveTo>
                <a:lnTo>
                  <a:pt x="500418" y="0"/>
                </a:lnTo>
              </a:path>
            </a:pathLst>
          </a:custGeom>
          <a:ln w="101600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6" name="object 18"/>
          <p:cNvSpPr/>
          <p:nvPr/>
        </p:nvSpPr>
        <p:spPr>
          <a:xfrm>
            <a:off x="2136541" y="1292806"/>
            <a:ext cx="132080" cy="152400"/>
          </a:xfrm>
          <a:custGeom>
            <a:avLst/>
            <a:gdLst/>
            <a:ahLst/>
            <a:cxnLst/>
            <a:rect l="l" t="t" r="r" b="b"/>
            <a:pathLst>
              <a:path w="132080" h="152400">
                <a:moveTo>
                  <a:pt x="0" y="0"/>
                </a:moveTo>
                <a:lnTo>
                  <a:pt x="0" y="151968"/>
                </a:lnTo>
                <a:lnTo>
                  <a:pt x="131584" y="75984"/>
                </a:lnTo>
                <a:lnTo>
                  <a:pt x="0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8999994" cy="362276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097" y="0"/>
            <a:ext cx="8997315" cy="3600450"/>
          </a:xfrm>
          <a:custGeom>
            <a:avLst/>
            <a:gdLst/>
            <a:ahLst/>
            <a:cxnLst/>
            <a:rect l="l" t="t" r="r" b="b"/>
            <a:pathLst>
              <a:path w="8997315" h="3600450">
                <a:moveTo>
                  <a:pt x="8996897" y="3600297"/>
                </a:moveTo>
                <a:lnTo>
                  <a:pt x="0" y="3600297"/>
                </a:lnTo>
                <a:lnTo>
                  <a:pt x="0" y="0"/>
                </a:lnTo>
                <a:lnTo>
                  <a:pt x="8996897" y="0"/>
                </a:lnTo>
                <a:lnTo>
                  <a:pt x="8996897" y="3600297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907428" y="4613843"/>
            <a:ext cx="1831339" cy="303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-160" dirty="0">
                <a:solidFill>
                  <a:srgbClr val="FFFFFF"/>
                </a:solidFill>
                <a:latin typeface="Arial"/>
                <a:cs typeface="Arial"/>
              </a:rPr>
              <a:t>CLASS</a:t>
            </a:r>
            <a:r>
              <a:rPr sz="1800" b="1" spc="-2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Arial"/>
                <a:cs typeface="Arial"/>
              </a:rPr>
              <a:t>DIAGRAM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1038" y="3669144"/>
            <a:ext cx="5462712" cy="7912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000" spc="-6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클래스</a:t>
            </a:r>
            <a:r>
              <a:rPr sz="5000" spc="-4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 </a:t>
            </a:r>
            <a:r>
              <a:rPr sz="5000" spc="-8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다이어그램</a:t>
            </a:r>
            <a:endParaRPr sz="5000">
              <a:latin typeface="Noto Sans CJK JP Regular"/>
              <a:cs typeface="Noto Sans CJK JP Regular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81101" y="4505020"/>
            <a:ext cx="8446135" cy="102870"/>
          </a:xfrm>
          <a:custGeom>
            <a:avLst/>
            <a:gdLst/>
            <a:ahLst/>
            <a:cxnLst/>
            <a:rect l="l" t="t" r="r" b="b"/>
            <a:pathLst>
              <a:path w="8446135" h="102870">
                <a:moveTo>
                  <a:pt x="8446020" y="102793"/>
                </a:moveTo>
                <a:lnTo>
                  <a:pt x="0" y="102793"/>
                </a:lnTo>
                <a:lnTo>
                  <a:pt x="0" y="0"/>
                </a:lnTo>
                <a:lnTo>
                  <a:pt x="8446020" y="0"/>
                </a:lnTo>
                <a:lnTo>
                  <a:pt x="8446020" y="102793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258271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27348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52158" y="126987"/>
            <a:ext cx="881380" cy="1085215"/>
          </a:xfrm>
          <a:prstGeom prst="rect">
            <a:avLst/>
          </a:prstGeom>
          <a:solidFill>
            <a:srgbClr val="231F20">
              <a:alpha val="50000"/>
            </a:srgbClr>
          </a:solidFill>
        </p:spPr>
        <p:txBody>
          <a:bodyPr vert="horz" wrap="square" lIns="0" tIns="65405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15"/>
              </a:spcBef>
            </a:pPr>
            <a:r>
              <a:rPr sz="5200" b="1" spc="-140" dirty="0">
                <a:solidFill>
                  <a:srgbClr val="D1D3D4"/>
                </a:solidFill>
                <a:latin typeface="Arial"/>
                <a:cs typeface="Arial"/>
              </a:rPr>
              <a:t>05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1798" y="0"/>
            <a:ext cx="3040751" cy="7461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50" dirty="0">
                <a:solidFill>
                  <a:srgbClr val="414042"/>
                </a:solidFill>
              </a:rPr>
              <a:t>클래스 </a:t>
            </a:r>
            <a:r>
              <a:rPr sz="2700" spc="-60" dirty="0">
                <a:solidFill>
                  <a:srgbClr val="414042"/>
                </a:solidFill>
              </a:rPr>
              <a:t>다이어그램</a:t>
            </a:r>
            <a:endParaRPr sz="2700"/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95" dirty="0">
                <a:solidFill>
                  <a:srgbClr val="6D6E71"/>
                </a:solidFill>
                <a:latin typeface="Arial"/>
                <a:cs typeface="Arial"/>
              </a:rPr>
              <a:t>Class</a:t>
            </a:r>
            <a:r>
              <a:rPr sz="1200" b="1" spc="-135" dirty="0">
                <a:solidFill>
                  <a:srgbClr val="6D6E71"/>
                </a:solidFill>
                <a:latin typeface="Arial"/>
                <a:cs typeface="Arial"/>
              </a:rPr>
              <a:t> </a:t>
            </a:r>
            <a:r>
              <a:rPr sz="1200" b="1" spc="-50" dirty="0">
                <a:solidFill>
                  <a:srgbClr val="6D6E71"/>
                </a:solidFill>
                <a:latin typeface="Arial"/>
                <a:cs typeface="Arial"/>
              </a:rPr>
              <a:t>Diagram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5327" y="44179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solidFill>
                  <a:srgbClr val="FFFFFF"/>
                </a:solidFill>
                <a:latin typeface="Arial"/>
                <a:cs typeface="Arial"/>
              </a:rPr>
              <a:t>05</a:t>
            </a:r>
            <a:endParaRPr sz="37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7631" y="0"/>
            <a:ext cx="57150" cy="742315"/>
          </a:xfrm>
          <a:custGeom>
            <a:avLst/>
            <a:gdLst/>
            <a:ahLst/>
            <a:cxnLst/>
            <a:rect l="l" t="t" r="r" b="b"/>
            <a:pathLst>
              <a:path w="57150" h="742315">
                <a:moveTo>
                  <a:pt x="0" y="742010"/>
                </a:moveTo>
                <a:lnTo>
                  <a:pt x="56756" y="742010"/>
                </a:lnTo>
                <a:lnTo>
                  <a:pt x="56756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080" name="Picture 8" descr="C:\dev\StudyStory\02.설계\class_diaram_관리자_v0418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49550" y="742315"/>
            <a:ext cx="2743200" cy="3893160"/>
          </a:xfrm>
          <a:prstGeom prst="rect">
            <a:avLst/>
          </a:prstGeom>
          <a:noFill/>
        </p:spPr>
      </p:pic>
      <p:sp>
        <p:nvSpPr>
          <p:cNvPr id="14" name="object 6"/>
          <p:cNvSpPr txBox="1"/>
          <p:nvPr/>
        </p:nvSpPr>
        <p:spPr>
          <a:xfrm>
            <a:off x="4121150" y="4654550"/>
            <a:ext cx="106680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1200" spc="-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관리</a:t>
            </a:r>
            <a:r>
              <a:rPr lang="ko-KR" altLang="en-US" sz="1200" spc="-15">
                <a:solidFill>
                  <a:srgbClr val="231F20"/>
                </a:solidFill>
                <a:latin typeface="Noto Sans CJK JP Regular"/>
                <a:cs typeface="Noto Sans CJK JP Regular"/>
              </a:rPr>
              <a:t>자</a:t>
            </a:r>
            <a:r>
              <a:rPr lang="ko-KR" altLang="en-US" sz="1200" spc="-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 페이지 </a:t>
            </a:r>
            <a:endParaRPr sz="1200">
              <a:latin typeface="Noto Sans CJK JP Regular"/>
              <a:cs typeface="Noto Sans CJK JP Regular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1798" y="0"/>
            <a:ext cx="3040751" cy="7461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50" dirty="0">
                <a:solidFill>
                  <a:srgbClr val="414042"/>
                </a:solidFill>
              </a:rPr>
              <a:t>클래스 </a:t>
            </a:r>
            <a:r>
              <a:rPr sz="2700" spc="-60" dirty="0">
                <a:solidFill>
                  <a:srgbClr val="414042"/>
                </a:solidFill>
              </a:rPr>
              <a:t>다이어그램</a:t>
            </a:r>
            <a:endParaRPr sz="2700"/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95" dirty="0">
                <a:solidFill>
                  <a:srgbClr val="6D6E71"/>
                </a:solidFill>
                <a:latin typeface="Arial"/>
                <a:cs typeface="Arial"/>
              </a:rPr>
              <a:t>Class</a:t>
            </a:r>
            <a:r>
              <a:rPr sz="1200" b="1" spc="-135" dirty="0">
                <a:solidFill>
                  <a:srgbClr val="6D6E71"/>
                </a:solidFill>
                <a:latin typeface="Arial"/>
                <a:cs typeface="Arial"/>
              </a:rPr>
              <a:t> </a:t>
            </a:r>
            <a:r>
              <a:rPr sz="1200" b="1" spc="-50" dirty="0">
                <a:solidFill>
                  <a:srgbClr val="6D6E71"/>
                </a:solidFill>
                <a:latin typeface="Arial"/>
                <a:cs typeface="Arial"/>
              </a:rPr>
              <a:t>Diagram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5327" y="44179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solidFill>
                  <a:srgbClr val="FFFFFF"/>
                </a:solidFill>
                <a:latin typeface="Arial"/>
                <a:cs typeface="Arial"/>
              </a:rPr>
              <a:t>05</a:t>
            </a:r>
            <a:endParaRPr sz="37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7631" y="0"/>
            <a:ext cx="57150" cy="742315"/>
          </a:xfrm>
          <a:custGeom>
            <a:avLst/>
            <a:gdLst/>
            <a:ahLst/>
            <a:cxnLst/>
            <a:rect l="l" t="t" r="r" b="b"/>
            <a:pathLst>
              <a:path w="57150" h="742315">
                <a:moveTo>
                  <a:pt x="0" y="742010"/>
                </a:moveTo>
                <a:lnTo>
                  <a:pt x="56756" y="742010"/>
                </a:lnTo>
                <a:lnTo>
                  <a:pt x="56756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197350" y="4654550"/>
            <a:ext cx="91440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1200" spc="-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유</a:t>
            </a:r>
            <a:r>
              <a:rPr lang="ko-KR" altLang="en-US" sz="1200" spc="-15">
                <a:solidFill>
                  <a:srgbClr val="231F20"/>
                </a:solidFill>
                <a:latin typeface="Noto Sans CJK JP Regular"/>
                <a:cs typeface="Noto Sans CJK JP Regular"/>
              </a:rPr>
              <a:t>저</a:t>
            </a:r>
            <a:r>
              <a:rPr lang="ko-KR" altLang="en-US" sz="1200" spc="-15" smtClean="0">
                <a:solidFill>
                  <a:srgbClr val="231F20"/>
                </a:solidFill>
                <a:latin typeface="Noto Sans CJK JP Regular"/>
                <a:cs typeface="Noto Sans CJK JP Regular"/>
              </a:rPr>
              <a:t> 페이지 </a:t>
            </a:r>
            <a:endParaRPr sz="1200">
              <a:latin typeface="Noto Sans CJK JP Regular"/>
              <a:cs typeface="Noto Sans CJK JP Regular"/>
            </a:endParaRPr>
          </a:p>
        </p:txBody>
      </p:sp>
      <p:pic>
        <p:nvPicPr>
          <p:cNvPr id="10242" name="Picture 2" descr="C:\dev\StudyStory\02.설계\class_diagram_유저_v041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97150" y="742315"/>
            <a:ext cx="3810000" cy="3832299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600310"/>
            <a:ext cx="9000490" cy="1440180"/>
          </a:xfrm>
          <a:custGeom>
            <a:avLst/>
            <a:gdLst/>
            <a:ahLst/>
            <a:cxnLst/>
            <a:rect l="l" t="t" r="r" b="b"/>
            <a:pathLst>
              <a:path w="9000490" h="1440179">
                <a:moveTo>
                  <a:pt x="0" y="1439684"/>
                </a:moveTo>
                <a:lnTo>
                  <a:pt x="9000007" y="1439684"/>
                </a:lnTo>
                <a:lnTo>
                  <a:pt x="9000007" y="0"/>
                </a:lnTo>
                <a:lnTo>
                  <a:pt x="0" y="0"/>
                </a:lnTo>
                <a:lnTo>
                  <a:pt x="0" y="1439684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8999994" cy="360094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27" y="0"/>
            <a:ext cx="9000490" cy="3601085"/>
          </a:xfrm>
          <a:custGeom>
            <a:avLst/>
            <a:gdLst/>
            <a:ahLst/>
            <a:cxnLst/>
            <a:rect l="l" t="t" r="r" b="b"/>
            <a:pathLst>
              <a:path w="9000490" h="3601085">
                <a:moveTo>
                  <a:pt x="8999994" y="3600627"/>
                </a:moveTo>
                <a:lnTo>
                  <a:pt x="0" y="3600627"/>
                </a:lnTo>
                <a:lnTo>
                  <a:pt x="0" y="0"/>
                </a:lnTo>
                <a:lnTo>
                  <a:pt x="8999994" y="0"/>
                </a:lnTo>
                <a:lnTo>
                  <a:pt x="8999994" y="3600627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901711" y="4613831"/>
            <a:ext cx="837565" cy="303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-40" dirty="0">
                <a:solidFill>
                  <a:srgbClr val="FFFFFF"/>
                </a:solidFill>
                <a:latin typeface="Arial"/>
                <a:cs typeface="Arial"/>
              </a:rPr>
              <a:t>DB</a:t>
            </a:r>
            <a:r>
              <a:rPr sz="1800" b="1" spc="-2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90" dirty="0">
                <a:solidFill>
                  <a:srgbClr val="FFFFFF"/>
                </a:solidFill>
                <a:latin typeface="Arial"/>
                <a:cs typeface="Arial"/>
              </a:rPr>
              <a:t>ERD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1038" y="3669144"/>
            <a:ext cx="5386512" cy="7912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75" dirty="0"/>
              <a:t>데이터베이스</a:t>
            </a:r>
            <a:r>
              <a:rPr spc="-45" dirty="0"/>
              <a:t> </a:t>
            </a:r>
            <a:r>
              <a:rPr spc="-85" dirty="0"/>
              <a:t>설계</a:t>
            </a:r>
          </a:p>
        </p:txBody>
      </p:sp>
      <p:sp>
        <p:nvSpPr>
          <p:cNvPr id="7" name="object 7"/>
          <p:cNvSpPr/>
          <p:nvPr/>
        </p:nvSpPr>
        <p:spPr>
          <a:xfrm>
            <a:off x="281101" y="4505020"/>
            <a:ext cx="8446135" cy="102870"/>
          </a:xfrm>
          <a:custGeom>
            <a:avLst/>
            <a:gdLst/>
            <a:ahLst/>
            <a:cxnLst/>
            <a:rect l="l" t="t" r="r" b="b"/>
            <a:pathLst>
              <a:path w="8446135" h="102870">
                <a:moveTo>
                  <a:pt x="8446020" y="102793"/>
                </a:moveTo>
                <a:lnTo>
                  <a:pt x="0" y="102793"/>
                </a:lnTo>
                <a:lnTo>
                  <a:pt x="0" y="0"/>
                </a:lnTo>
                <a:lnTo>
                  <a:pt x="8446020" y="0"/>
                </a:lnTo>
                <a:lnTo>
                  <a:pt x="8446020" y="102793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58271" y="126987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27348" y="126987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52158" y="126987"/>
            <a:ext cx="881380" cy="1085215"/>
          </a:xfrm>
          <a:prstGeom prst="rect">
            <a:avLst/>
          </a:prstGeom>
          <a:solidFill>
            <a:srgbClr val="231F20">
              <a:alpha val="50000"/>
            </a:srgbClr>
          </a:solidFill>
        </p:spPr>
        <p:txBody>
          <a:bodyPr vert="horz" wrap="square" lIns="0" tIns="65405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15"/>
              </a:spcBef>
            </a:pPr>
            <a:r>
              <a:rPr sz="5200" b="1" spc="-140" dirty="0">
                <a:solidFill>
                  <a:srgbClr val="D1D3D4"/>
                </a:solidFill>
                <a:latin typeface="Arial"/>
                <a:cs typeface="Arial"/>
              </a:rPr>
              <a:t>06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764387" y="0"/>
            <a:ext cx="8235950" cy="742315"/>
          </a:xfrm>
          <a:custGeom>
            <a:avLst/>
            <a:gdLst/>
            <a:ahLst/>
            <a:cxnLst/>
            <a:rect l="l" t="t" r="r" b="b"/>
            <a:pathLst>
              <a:path w="8235950" h="742315">
                <a:moveTo>
                  <a:pt x="0" y="741997"/>
                </a:moveTo>
                <a:lnTo>
                  <a:pt x="8235607" y="741997"/>
                </a:lnTo>
                <a:lnTo>
                  <a:pt x="8235607" y="0"/>
                </a:lnTo>
                <a:lnTo>
                  <a:pt x="0" y="0"/>
                </a:lnTo>
                <a:lnTo>
                  <a:pt x="0" y="741997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57580" y="0"/>
            <a:ext cx="50165" cy="742315"/>
          </a:xfrm>
          <a:custGeom>
            <a:avLst/>
            <a:gdLst/>
            <a:ahLst/>
            <a:cxnLst/>
            <a:rect l="l" t="t" r="r" b="b"/>
            <a:pathLst>
              <a:path w="50165" h="742315">
                <a:moveTo>
                  <a:pt x="0" y="741997"/>
                </a:moveTo>
                <a:lnTo>
                  <a:pt x="50050" y="741997"/>
                </a:lnTo>
                <a:lnTo>
                  <a:pt x="50050" y="0"/>
                </a:lnTo>
                <a:lnTo>
                  <a:pt x="0" y="0"/>
                </a:lnTo>
                <a:lnTo>
                  <a:pt x="0" y="741997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90170" cy="742315"/>
          </a:xfrm>
          <a:custGeom>
            <a:avLst/>
            <a:gdLst/>
            <a:ahLst/>
            <a:cxnLst/>
            <a:rect l="l" t="t" r="r" b="b"/>
            <a:pathLst>
              <a:path w="90170" h="742315">
                <a:moveTo>
                  <a:pt x="0" y="741997"/>
                </a:moveTo>
                <a:lnTo>
                  <a:pt x="90004" y="741997"/>
                </a:lnTo>
                <a:lnTo>
                  <a:pt x="90004" y="0"/>
                </a:lnTo>
                <a:lnTo>
                  <a:pt x="0" y="0"/>
                </a:lnTo>
                <a:lnTo>
                  <a:pt x="0" y="741997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004" y="5562"/>
            <a:ext cx="567690" cy="736600"/>
          </a:xfrm>
          <a:custGeom>
            <a:avLst/>
            <a:gdLst/>
            <a:ahLst/>
            <a:cxnLst/>
            <a:rect l="l" t="t" r="r" b="b"/>
            <a:pathLst>
              <a:path w="567690" h="736600">
                <a:moveTo>
                  <a:pt x="567575" y="736434"/>
                </a:moveTo>
                <a:lnTo>
                  <a:pt x="0" y="736434"/>
                </a:lnTo>
                <a:lnTo>
                  <a:pt x="0" y="0"/>
                </a:lnTo>
                <a:lnTo>
                  <a:pt x="567575" y="0"/>
                </a:lnTo>
                <a:lnTo>
                  <a:pt x="567575" y="736434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51798" y="0"/>
            <a:ext cx="3040752" cy="73930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55" dirty="0">
                <a:solidFill>
                  <a:srgbClr val="414042"/>
                </a:solidFill>
              </a:rPr>
              <a:t>데이터베이스</a:t>
            </a:r>
            <a:r>
              <a:rPr sz="2700" spc="-50" dirty="0">
                <a:solidFill>
                  <a:srgbClr val="414042"/>
                </a:solidFill>
              </a:rPr>
              <a:t> </a:t>
            </a:r>
            <a:r>
              <a:rPr sz="2700" spc="-60" dirty="0">
                <a:solidFill>
                  <a:srgbClr val="414042"/>
                </a:solidFill>
              </a:rPr>
              <a:t>설계</a:t>
            </a:r>
            <a:endParaRPr sz="2700"/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70" dirty="0">
                <a:solidFill>
                  <a:srgbClr val="6D6E71"/>
                </a:solidFill>
                <a:latin typeface="Arial"/>
                <a:cs typeface="Arial"/>
              </a:rPr>
              <a:t>ERD</a:t>
            </a:r>
            <a:endParaRPr sz="1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5327" y="44166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solidFill>
                  <a:srgbClr val="FFFFFF"/>
                </a:solidFill>
                <a:latin typeface="Arial"/>
                <a:cs typeface="Arial"/>
              </a:rPr>
              <a:t>06</a:t>
            </a:r>
            <a:endParaRPr sz="375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07631" y="5562"/>
            <a:ext cx="57150" cy="736600"/>
          </a:xfrm>
          <a:custGeom>
            <a:avLst/>
            <a:gdLst/>
            <a:ahLst/>
            <a:cxnLst/>
            <a:rect l="l" t="t" r="r" b="b"/>
            <a:pathLst>
              <a:path w="57150" h="736600">
                <a:moveTo>
                  <a:pt x="0" y="736434"/>
                </a:moveTo>
                <a:lnTo>
                  <a:pt x="56756" y="736434"/>
                </a:lnTo>
                <a:lnTo>
                  <a:pt x="56756" y="0"/>
                </a:lnTo>
                <a:lnTo>
                  <a:pt x="0" y="0"/>
                </a:lnTo>
                <a:lnTo>
                  <a:pt x="0" y="736434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4024692" y="4645997"/>
            <a:ext cx="1087057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ERD </a:t>
            </a:r>
            <a:r>
              <a:rPr sz="1200" spc="-1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논리 모델</a:t>
            </a:r>
            <a:endParaRPr sz="1200">
              <a:latin typeface="Noto Sans CJK JP Regular"/>
              <a:cs typeface="Noto Sans CJK JP Regular"/>
            </a:endParaRPr>
          </a:p>
        </p:txBody>
      </p:sp>
      <p:pic>
        <p:nvPicPr>
          <p:cNvPr id="8194" name="Picture 2" descr="C:\dev\StudyStory\02.설계\ERD png\논리모델_v043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30350" y="1163637"/>
            <a:ext cx="6071515" cy="3414713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1798" y="0"/>
            <a:ext cx="2888351" cy="7461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55" dirty="0">
                <a:solidFill>
                  <a:srgbClr val="414042"/>
                </a:solidFill>
              </a:rPr>
              <a:t>데이터베이스</a:t>
            </a:r>
            <a:r>
              <a:rPr sz="2700" spc="-50" dirty="0">
                <a:solidFill>
                  <a:srgbClr val="414042"/>
                </a:solidFill>
              </a:rPr>
              <a:t> </a:t>
            </a:r>
            <a:r>
              <a:rPr sz="2700" spc="-60" dirty="0">
                <a:solidFill>
                  <a:srgbClr val="414042"/>
                </a:solidFill>
              </a:rPr>
              <a:t>설계</a:t>
            </a:r>
            <a:endParaRPr sz="2700"/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70" dirty="0">
                <a:solidFill>
                  <a:srgbClr val="6D6E71"/>
                </a:solidFill>
                <a:latin typeface="Arial"/>
                <a:cs typeface="Arial"/>
              </a:rPr>
              <a:t>ERD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5327" y="44116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solidFill>
                  <a:srgbClr val="FFFFFF"/>
                </a:solidFill>
                <a:latin typeface="Arial"/>
                <a:cs typeface="Arial"/>
              </a:rPr>
              <a:t>06</a:t>
            </a:r>
            <a:endParaRPr sz="37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7631" y="0"/>
            <a:ext cx="57150" cy="742315"/>
          </a:xfrm>
          <a:custGeom>
            <a:avLst/>
            <a:gdLst/>
            <a:ahLst/>
            <a:cxnLst/>
            <a:rect l="l" t="t" r="r" b="b"/>
            <a:pathLst>
              <a:path w="57150" h="742315">
                <a:moveTo>
                  <a:pt x="0" y="742010"/>
                </a:moveTo>
                <a:lnTo>
                  <a:pt x="56756" y="742010"/>
                </a:lnTo>
                <a:lnTo>
                  <a:pt x="56756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024692" y="4645997"/>
            <a:ext cx="1163257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ERD </a:t>
            </a:r>
            <a:r>
              <a:rPr sz="1200" spc="-15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물리 모델</a:t>
            </a:r>
            <a:endParaRPr sz="1200">
              <a:latin typeface="Noto Sans CJK JP Regular"/>
              <a:cs typeface="Noto Sans CJK JP Regular"/>
            </a:endParaRPr>
          </a:p>
        </p:txBody>
      </p:sp>
      <p:pic>
        <p:nvPicPr>
          <p:cNvPr id="9218" name="Picture 2" descr="C:\dev\StudyStory\02.설계\ERD png\물리모델_v043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30350" y="1150839"/>
            <a:ext cx="5943600" cy="3351311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600310"/>
            <a:ext cx="9000490" cy="1440180"/>
          </a:xfrm>
          <a:custGeom>
            <a:avLst/>
            <a:gdLst/>
            <a:ahLst/>
            <a:cxnLst/>
            <a:rect l="l" t="t" r="r" b="b"/>
            <a:pathLst>
              <a:path w="9000490" h="1440179">
                <a:moveTo>
                  <a:pt x="0" y="1439684"/>
                </a:moveTo>
                <a:lnTo>
                  <a:pt x="8999994" y="1439684"/>
                </a:lnTo>
                <a:lnTo>
                  <a:pt x="8999994" y="0"/>
                </a:lnTo>
                <a:lnTo>
                  <a:pt x="0" y="0"/>
                </a:lnTo>
                <a:lnTo>
                  <a:pt x="0" y="1439684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8999994" cy="360278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451" y="0"/>
            <a:ext cx="8997950" cy="3594735"/>
          </a:xfrm>
          <a:custGeom>
            <a:avLst/>
            <a:gdLst/>
            <a:ahLst/>
            <a:cxnLst/>
            <a:rect l="l" t="t" r="r" b="b"/>
            <a:pathLst>
              <a:path w="8997950" h="3594735">
                <a:moveTo>
                  <a:pt x="0" y="3594404"/>
                </a:moveTo>
                <a:lnTo>
                  <a:pt x="0" y="0"/>
                </a:lnTo>
                <a:lnTo>
                  <a:pt x="8997543" y="0"/>
                </a:lnTo>
                <a:lnTo>
                  <a:pt x="8997543" y="3594404"/>
                </a:lnTo>
                <a:lnTo>
                  <a:pt x="0" y="3594404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603337" y="4613880"/>
            <a:ext cx="1136015" cy="303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40" dirty="0">
                <a:solidFill>
                  <a:srgbClr val="FFFFFF"/>
                </a:solidFill>
                <a:latin typeface="Arial"/>
                <a:cs typeface="Arial"/>
              </a:rPr>
              <a:t>UI</a:t>
            </a:r>
            <a:r>
              <a:rPr sz="1800" b="1" spc="-2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65" dirty="0">
                <a:solidFill>
                  <a:srgbClr val="FFFFFF"/>
                </a:solidFill>
                <a:latin typeface="Arial"/>
                <a:cs typeface="Arial"/>
              </a:rPr>
              <a:t>DESIGN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1038" y="3669181"/>
            <a:ext cx="3710112" cy="7912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55" dirty="0"/>
              <a:t>주요 </a:t>
            </a:r>
            <a:r>
              <a:rPr spc="-185" dirty="0"/>
              <a:t>UI</a:t>
            </a:r>
            <a:r>
              <a:rPr spc="35" dirty="0"/>
              <a:t> </a:t>
            </a:r>
            <a:r>
              <a:rPr spc="-85" dirty="0"/>
              <a:t>설계</a:t>
            </a:r>
          </a:p>
        </p:txBody>
      </p:sp>
      <p:sp>
        <p:nvSpPr>
          <p:cNvPr id="7" name="object 7"/>
          <p:cNvSpPr/>
          <p:nvPr/>
        </p:nvSpPr>
        <p:spPr>
          <a:xfrm>
            <a:off x="281114" y="4505020"/>
            <a:ext cx="8446135" cy="102870"/>
          </a:xfrm>
          <a:custGeom>
            <a:avLst/>
            <a:gdLst/>
            <a:ahLst/>
            <a:cxnLst/>
            <a:rect l="l" t="t" r="r" b="b"/>
            <a:pathLst>
              <a:path w="8446135" h="102870">
                <a:moveTo>
                  <a:pt x="8446008" y="102793"/>
                </a:moveTo>
                <a:lnTo>
                  <a:pt x="0" y="102793"/>
                </a:lnTo>
                <a:lnTo>
                  <a:pt x="0" y="0"/>
                </a:lnTo>
                <a:lnTo>
                  <a:pt x="8446008" y="0"/>
                </a:lnTo>
                <a:lnTo>
                  <a:pt x="8446008" y="102793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58271" y="126987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27348" y="126987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52158" y="126987"/>
            <a:ext cx="881380" cy="1085215"/>
          </a:xfrm>
          <a:prstGeom prst="rect">
            <a:avLst/>
          </a:prstGeom>
          <a:solidFill>
            <a:srgbClr val="231F20">
              <a:alpha val="50000"/>
            </a:srgbClr>
          </a:solidFill>
        </p:spPr>
        <p:txBody>
          <a:bodyPr vert="horz" wrap="square" lIns="0" tIns="66040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20"/>
              </a:spcBef>
            </a:pPr>
            <a:r>
              <a:rPr sz="5200" b="1" spc="-140" dirty="0">
                <a:solidFill>
                  <a:srgbClr val="D1D3D4"/>
                </a:solidFill>
                <a:latin typeface="Arial"/>
                <a:cs typeface="Arial"/>
              </a:rPr>
              <a:t>07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1805" y="0"/>
            <a:ext cx="2054780" cy="7461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45" dirty="0">
                <a:solidFill>
                  <a:srgbClr val="414042"/>
                </a:solidFill>
              </a:rPr>
              <a:t>주요 </a:t>
            </a:r>
            <a:r>
              <a:rPr sz="2700" spc="-110" dirty="0">
                <a:solidFill>
                  <a:srgbClr val="414042"/>
                </a:solidFill>
              </a:rPr>
              <a:t>UI</a:t>
            </a:r>
            <a:r>
              <a:rPr sz="2700" dirty="0">
                <a:solidFill>
                  <a:srgbClr val="414042"/>
                </a:solidFill>
              </a:rPr>
              <a:t> </a:t>
            </a:r>
            <a:r>
              <a:rPr sz="2700" spc="-60" dirty="0">
                <a:solidFill>
                  <a:srgbClr val="414042"/>
                </a:solidFill>
              </a:rPr>
              <a:t>설계</a:t>
            </a:r>
            <a:endParaRPr sz="2700"/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10" dirty="0">
                <a:solidFill>
                  <a:srgbClr val="6D6E71"/>
                </a:solidFill>
                <a:latin typeface="Arial"/>
                <a:cs typeface="Arial"/>
              </a:rPr>
              <a:t>Ui</a:t>
            </a:r>
            <a:r>
              <a:rPr sz="1200" b="1" spc="-135" dirty="0">
                <a:solidFill>
                  <a:srgbClr val="6D6E71"/>
                </a:solidFill>
                <a:latin typeface="Arial"/>
                <a:cs typeface="Arial"/>
              </a:rPr>
              <a:t> </a:t>
            </a:r>
            <a:r>
              <a:rPr sz="1200" b="1" spc="-70" dirty="0">
                <a:solidFill>
                  <a:srgbClr val="6D6E71"/>
                </a:solidFill>
                <a:latin typeface="Arial"/>
                <a:cs typeface="Arial"/>
              </a:rPr>
              <a:t>Design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5332" y="44116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solidFill>
                  <a:srgbClr val="FFFFFF"/>
                </a:solidFill>
                <a:latin typeface="Arial"/>
                <a:cs typeface="Arial"/>
              </a:rPr>
              <a:t>07</a:t>
            </a:r>
            <a:endParaRPr sz="37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7618" y="0"/>
            <a:ext cx="57150" cy="742315"/>
          </a:xfrm>
          <a:custGeom>
            <a:avLst/>
            <a:gdLst/>
            <a:ahLst/>
            <a:cxnLst/>
            <a:rect l="l" t="t" r="r" b="b"/>
            <a:pathLst>
              <a:path w="57150" h="742315">
                <a:moveTo>
                  <a:pt x="0" y="742010"/>
                </a:moveTo>
                <a:lnTo>
                  <a:pt x="56768" y="742010"/>
                </a:lnTo>
                <a:lnTo>
                  <a:pt x="56768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1279118" y="1949271"/>
            <a:ext cx="66329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관리자</a:t>
            </a:r>
            <a:endParaRPr lang="en-US" altLang="ko-KR" smtClean="0"/>
          </a:p>
          <a:p>
            <a:r>
              <a:rPr lang="en-US" altLang="ko-KR" smtClean="0"/>
              <a:t>-LOGIN </a:t>
            </a:r>
            <a:r>
              <a:rPr lang="ko-KR" altLang="en-US" smtClean="0"/>
              <a:t>후 사이트 관리</a:t>
            </a:r>
            <a:endParaRPr lang="en-US" altLang="ko-KR" smtClean="0"/>
          </a:p>
          <a:p>
            <a:r>
              <a:rPr lang="en-US" altLang="ko-KR" smtClean="0"/>
              <a:t>-</a:t>
            </a:r>
            <a:r>
              <a:rPr lang="ko-KR" altLang="en-US" smtClean="0"/>
              <a:t>새스터디관리</a:t>
            </a:r>
            <a:r>
              <a:rPr lang="en-US" altLang="ko-KR" smtClean="0"/>
              <a:t>/ </a:t>
            </a:r>
            <a:r>
              <a:rPr lang="ko-KR" altLang="en-US" smtClean="0"/>
              <a:t>유저관리</a:t>
            </a:r>
            <a:r>
              <a:rPr lang="en-US" altLang="ko-KR" smtClean="0"/>
              <a:t>/ </a:t>
            </a:r>
            <a:r>
              <a:rPr lang="ko-KR" altLang="en-US" smtClean="0"/>
              <a:t>스터디관리</a:t>
            </a:r>
            <a:r>
              <a:rPr lang="en-US" altLang="ko-KR" smtClean="0"/>
              <a:t>/ </a:t>
            </a:r>
            <a:r>
              <a:rPr lang="ko-KR" altLang="en-US" smtClean="0"/>
              <a:t>문의답변</a:t>
            </a:r>
            <a:r>
              <a:rPr lang="en-US" altLang="ko-KR" smtClean="0"/>
              <a:t>/ </a:t>
            </a:r>
            <a:r>
              <a:rPr lang="ko-KR" altLang="en-US" smtClean="0"/>
              <a:t>공지사항</a:t>
            </a:r>
            <a:endParaRPr lang="en-US" altLang="ko-KR" smtClean="0"/>
          </a:p>
          <a:p>
            <a:r>
              <a:rPr lang="en-US" altLang="ko-KR" smtClean="0"/>
              <a:t>-</a:t>
            </a:r>
            <a:r>
              <a:rPr lang="ko-KR" altLang="en-US" smtClean="0"/>
              <a:t>모든</a:t>
            </a:r>
            <a:r>
              <a:rPr lang="en-US" altLang="ko-KR" smtClean="0"/>
              <a:t> </a:t>
            </a:r>
            <a:r>
              <a:rPr lang="ko-KR" altLang="en-US" smtClean="0"/>
              <a:t>유저</a:t>
            </a:r>
            <a:r>
              <a:rPr lang="en-US" altLang="ko-KR"/>
              <a:t>,</a:t>
            </a:r>
            <a:r>
              <a:rPr lang="ko-KR" altLang="en-US" smtClean="0"/>
              <a:t>스터디 수</a:t>
            </a:r>
            <a:r>
              <a:rPr lang="en-US" altLang="ko-KR" smtClean="0"/>
              <a:t>, </a:t>
            </a:r>
            <a:r>
              <a:rPr lang="ko-KR" altLang="en-US" smtClean="0"/>
              <a:t>주간 신규 유저</a:t>
            </a:r>
            <a:r>
              <a:rPr lang="en-US" altLang="ko-KR" smtClean="0"/>
              <a:t>, </a:t>
            </a:r>
            <a:r>
              <a:rPr lang="ko-KR" altLang="en-US" smtClean="0"/>
              <a:t>스터디 수 볼 수 있는 기능</a:t>
            </a:r>
            <a:endParaRPr lang="ko-KR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51786" y="0"/>
            <a:ext cx="2354964" cy="7461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45" dirty="0">
                <a:solidFill>
                  <a:srgbClr val="414042"/>
                </a:solidFill>
              </a:rPr>
              <a:t>주요 </a:t>
            </a:r>
            <a:r>
              <a:rPr sz="2700" spc="-110" dirty="0">
                <a:solidFill>
                  <a:srgbClr val="414042"/>
                </a:solidFill>
              </a:rPr>
              <a:t>UI</a:t>
            </a:r>
            <a:r>
              <a:rPr sz="2700" dirty="0">
                <a:solidFill>
                  <a:srgbClr val="414042"/>
                </a:solidFill>
              </a:rPr>
              <a:t> </a:t>
            </a:r>
            <a:r>
              <a:rPr sz="2700" spc="-60" dirty="0">
                <a:solidFill>
                  <a:srgbClr val="414042"/>
                </a:solidFill>
              </a:rPr>
              <a:t>설계</a:t>
            </a:r>
            <a:endParaRPr sz="2700"/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10" dirty="0">
                <a:solidFill>
                  <a:srgbClr val="6D6E71"/>
                </a:solidFill>
                <a:latin typeface="Arial"/>
                <a:cs typeface="Arial"/>
              </a:rPr>
              <a:t>Ui</a:t>
            </a:r>
            <a:r>
              <a:rPr sz="1200" b="1" spc="-135" dirty="0">
                <a:solidFill>
                  <a:srgbClr val="6D6E71"/>
                </a:solidFill>
                <a:latin typeface="Arial"/>
                <a:cs typeface="Arial"/>
              </a:rPr>
              <a:t> </a:t>
            </a:r>
            <a:r>
              <a:rPr sz="1200" b="1" spc="-70" dirty="0">
                <a:solidFill>
                  <a:srgbClr val="6D6E71"/>
                </a:solidFill>
                <a:latin typeface="Arial"/>
                <a:cs typeface="Arial"/>
              </a:rPr>
              <a:t>Design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5314" y="44116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solidFill>
                  <a:srgbClr val="FFFFFF"/>
                </a:solidFill>
                <a:latin typeface="Arial"/>
                <a:cs typeface="Arial"/>
              </a:rPr>
              <a:t>07</a:t>
            </a:r>
            <a:endParaRPr sz="375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7631" y="0"/>
            <a:ext cx="57150" cy="742315"/>
          </a:xfrm>
          <a:custGeom>
            <a:avLst/>
            <a:gdLst/>
            <a:ahLst/>
            <a:cxnLst/>
            <a:rect l="l" t="t" r="r" b="b"/>
            <a:pathLst>
              <a:path w="57150" h="742315">
                <a:moveTo>
                  <a:pt x="0" y="742010"/>
                </a:moveTo>
                <a:lnTo>
                  <a:pt x="56756" y="742010"/>
                </a:lnTo>
                <a:lnTo>
                  <a:pt x="56756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25675" y="1597025"/>
            <a:ext cx="43469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유</a:t>
            </a:r>
            <a:r>
              <a:rPr lang="ko-KR" altLang="en-US"/>
              <a:t>저</a:t>
            </a:r>
            <a:endParaRPr lang="en-US" altLang="ko-KR" smtClean="0"/>
          </a:p>
          <a:p>
            <a:r>
              <a:rPr lang="en-US" altLang="ko-KR" smtClean="0"/>
              <a:t>-</a:t>
            </a:r>
            <a:r>
              <a:rPr lang="ko-KR" altLang="en-US" smtClean="0"/>
              <a:t>회원가입 후 서비스 사용</a:t>
            </a:r>
            <a:endParaRPr lang="en-US" altLang="ko-KR" smtClean="0"/>
          </a:p>
          <a:p>
            <a:r>
              <a:rPr lang="en-US" altLang="ko-KR" smtClean="0"/>
              <a:t>-ID, </a:t>
            </a:r>
            <a:r>
              <a:rPr lang="ko-KR" altLang="en-US" smtClean="0"/>
              <a:t>비밀번호 찾기 기능</a:t>
            </a:r>
            <a:endParaRPr lang="en-US" altLang="ko-KR" smtClean="0"/>
          </a:p>
          <a:p>
            <a:r>
              <a:rPr lang="en-US" altLang="ko-KR" smtClean="0"/>
              <a:t>-LOGIN </a:t>
            </a:r>
            <a:r>
              <a:rPr lang="ko-KR" altLang="en-US" smtClean="0"/>
              <a:t>후 스터디 참여</a:t>
            </a:r>
            <a:r>
              <a:rPr lang="en-US" altLang="ko-KR"/>
              <a:t>,</a:t>
            </a:r>
            <a:r>
              <a:rPr lang="ko-KR" altLang="en-US" smtClean="0"/>
              <a:t>운영 가능</a:t>
            </a:r>
            <a:endParaRPr lang="en-US" altLang="ko-KR" smtClean="0"/>
          </a:p>
          <a:p>
            <a:r>
              <a:rPr lang="en-US" altLang="ko-KR" smtClean="0"/>
              <a:t>-</a:t>
            </a:r>
            <a:r>
              <a:rPr lang="ko-KR" altLang="en-US" smtClean="0"/>
              <a:t>스터디원들과 교류하는 공지사항 기능</a:t>
            </a:r>
            <a:endParaRPr lang="en-US" altLang="ko-KR" smtClean="0"/>
          </a:p>
          <a:p>
            <a:r>
              <a:rPr lang="en-US" altLang="ko-KR" smtClean="0"/>
              <a:t>-</a:t>
            </a:r>
            <a:r>
              <a:rPr lang="ko-KR" altLang="en-US" smtClean="0"/>
              <a:t>알림 메시지 받기</a:t>
            </a:r>
            <a:endParaRPr lang="en-US" altLang="ko-KR" smtClean="0"/>
          </a:p>
          <a:p>
            <a:r>
              <a:rPr lang="en-US" altLang="ko-KR" smtClean="0"/>
              <a:t>-</a:t>
            </a:r>
            <a:r>
              <a:rPr lang="ko-KR" altLang="en-US" smtClean="0"/>
              <a:t>공지사항 </a:t>
            </a:r>
            <a:r>
              <a:rPr lang="en-US" altLang="ko-KR" smtClean="0"/>
              <a:t>FAQ </a:t>
            </a:r>
            <a:r>
              <a:rPr lang="ko-KR" altLang="en-US" smtClean="0"/>
              <a:t>문의하기 기능 제공</a:t>
            </a:r>
            <a:endParaRPr lang="en-US" altLang="ko-KR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78148" y="439673"/>
            <a:ext cx="16097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414042"/>
                </a:solidFill>
              </a:rPr>
              <a:t>CONTENTS</a:t>
            </a:r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3239998" cy="503999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3168015" cy="5040630"/>
          </a:xfrm>
          <a:custGeom>
            <a:avLst/>
            <a:gdLst/>
            <a:ahLst/>
            <a:cxnLst/>
            <a:rect l="l" t="t" r="r" b="b"/>
            <a:pathLst>
              <a:path w="3168015" h="5040630">
                <a:moveTo>
                  <a:pt x="0" y="5040007"/>
                </a:moveTo>
                <a:lnTo>
                  <a:pt x="3168002" y="5040007"/>
                </a:lnTo>
                <a:lnTo>
                  <a:pt x="3168002" y="0"/>
                </a:lnTo>
                <a:lnTo>
                  <a:pt x="0" y="0"/>
                </a:lnTo>
                <a:lnTo>
                  <a:pt x="0" y="5040007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204000" y="0"/>
            <a:ext cx="0" cy="5039995"/>
          </a:xfrm>
          <a:custGeom>
            <a:avLst/>
            <a:gdLst/>
            <a:ahLst/>
            <a:cxnLst/>
            <a:rect l="l" t="t" r="r" b="b"/>
            <a:pathLst>
              <a:path h="5039995">
                <a:moveTo>
                  <a:pt x="0" y="0"/>
                </a:moveTo>
                <a:lnTo>
                  <a:pt x="0" y="5039995"/>
                </a:lnTo>
              </a:path>
            </a:pathLst>
          </a:custGeom>
          <a:ln w="71996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239998" y="834898"/>
            <a:ext cx="1873250" cy="0"/>
          </a:xfrm>
          <a:custGeom>
            <a:avLst/>
            <a:gdLst/>
            <a:ahLst/>
            <a:cxnLst/>
            <a:rect l="l" t="t" r="r" b="b"/>
            <a:pathLst>
              <a:path w="1873250">
                <a:moveTo>
                  <a:pt x="0" y="0"/>
                </a:moveTo>
                <a:lnTo>
                  <a:pt x="1872754" y="0"/>
                </a:lnTo>
              </a:path>
            </a:pathLst>
          </a:custGeom>
          <a:ln w="25400">
            <a:solidFill>
              <a:srgbClr val="80828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3906009" y="1384300"/>
          <a:ext cx="4863340" cy="305165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3892"/>
                <a:gridCol w="2405849"/>
                <a:gridCol w="381000"/>
                <a:gridCol w="1752599"/>
              </a:tblGrid>
              <a:tr h="298450">
                <a:tc>
                  <a:txBody>
                    <a:bodyPr/>
                    <a:lstStyle/>
                    <a:p>
                      <a:pPr marL="35560">
                        <a:lnSpc>
                          <a:spcPts val="1960"/>
                        </a:lnSpc>
                      </a:pPr>
                      <a:r>
                        <a:rPr sz="1400" spc="-100" dirty="0">
                          <a:solidFill>
                            <a:srgbClr val="6D6E71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01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160"/>
                        </a:spcBef>
                      </a:pPr>
                      <a:r>
                        <a:rPr sz="1400" spc="-2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프로젝트</a:t>
                      </a:r>
                      <a:r>
                        <a:rPr sz="140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 </a:t>
                      </a: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소개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2032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95"/>
                        </a:lnSpc>
                      </a:pPr>
                      <a:r>
                        <a:rPr sz="1400" spc="-100" dirty="0">
                          <a:solidFill>
                            <a:srgbClr val="6D6E71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06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데이터베이스</a:t>
                      </a:r>
                      <a:r>
                        <a:rPr sz="1400" spc="-3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 </a:t>
                      </a: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설계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12065" marB="0">
                    <a:lnL w="12700">
                      <a:solidFill>
                        <a:srgbClr val="3DBDAD"/>
                      </a:solidFill>
                      <a:prstDash val="solid"/>
                    </a:lnL>
                  </a:tcPr>
                </a:tc>
              </a:tr>
              <a:tr h="39306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49219">
                <a:tc>
                  <a:txBody>
                    <a:bodyPr/>
                    <a:lstStyle/>
                    <a:p>
                      <a:pPr marL="29209">
                        <a:lnSpc>
                          <a:spcPts val="1889"/>
                        </a:lnSpc>
                      </a:pPr>
                      <a:r>
                        <a:rPr sz="1400" spc="-100" dirty="0">
                          <a:solidFill>
                            <a:srgbClr val="6D6E71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02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400" spc="-2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팀원 소개 </a:t>
                      </a:r>
                      <a:r>
                        <a:rPr sz="1400" spc="-1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및 </a:t>
                      </a:r>
                      <a:r>
                        <a:rPr sz="1400" spc="-2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업무</a:t>
                      </a:r>
                      <a:r>
                        <a:rPr sz="1400" spc="7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 </a:t>
                      </a: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분장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1143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9"/>
                        </a:lnSpc>
                      </a:pPr>
                      <a:r>
                        <a:rPr sz="1400" spc="-100" dirty="0">
                          <a:solidFill>
                            <a:srgbClr val="6D6E71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07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400" spc="-2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주요 </a:t>
                      </a:r>
                      <a:r>
                        <a:rPr sz="1400" spc="-8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UI</a:t>
                      </a:r>
                      <a:r>
                        <a:rPr sz="1400" spc="2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 </a:t>
                      </a: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설계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11430" marB="0">
                    <a:lnL w="12700">
                      <a:solidFill>
                        <a:srgbClr val="3DBDAD"/>
                      </a:solidFill>
                      <a:prstDash val="solid"/>
                    </a:lnL>
                  </a:tcPr>
                </a:tc>
              </a:tr>
              <a:tr h="45442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49219">
                <a:tc>
                  <a:txBody>
                    <a:bodyPr/>
                    <a:lstStyle/>
                    <a:p>
                      <a:pPr marL="29209">
                        <a:lnSpc>
                          <a:spcPts val="1889"/>
                        </a:lnSpc>
                      </a:pPr>
                      <a:r>
                        <a:rPr sz="1400" spc="-100" dirty="0">
                          <a:solidFill>
                            <a:srgbClr val="6D6E71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03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개발환경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1143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9"/>
                        </a:lnSpc>
                      </a:pPr>
                      <a:r>
                        <a:rPr sz="1400" spc="-100" dirty="0">
                          <a:solidFill>
                            <a:srgbClr val="6D6E71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08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시연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11430" marB="0">
                    <a:lnL w="12700">
                      <a:solidFill>
                        <a:srgbClr val="3DBDAD"/>
                      </a:solidFill>
                      <a:prstDash val="solid"/>
                    </a:lnL>
                  </a:tcPr>
                </a:tc>
              </a:tr>
              <a:tr h="45442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49219">
                <a:tc>
                  <a:txBody>
                    <a:bodyPr/>
                    <a:lstStyle/>
                    <a:p>
                      <a:pPr marL="29209">
                        <a:lnSpc>
                          <a:spcPts val="1889"/>
                        </a:lnSpc>
                      </a:pPr>
                      <a:r>
                        <a:rPr sz="1400" spc="-100" dirty="0">
                          <a:solidFill>
                            <a:srgbClr val="6D6E71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04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400" spc="-2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프로젝트 진행</a:t>
                      </a:r>
                      <a:r>
                        <a:rPr sz="1400" spc="2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 </a:t>
                      </a: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과정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1143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89"/>
                        </a:lnSpc>
                      </a:pPr>
                      <a:r>
                        <a:rPr sz="1400" spc="-100" dirty="0">
                          <a:solidFill>
                            <a:srgbClr val="6D6E71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09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400" spc="-2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질의</a:t>
                      </a:r>
                      <a:r>
                        <a:rPr sz="140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 </a:t>
                      </a: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응답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11430" marB="0">
                    <a:lnL w="12700">
                      <a:solidFill>
                        <a:srgbClr val="3DBDAD"/>
                      </a:solidFill>
                      <a:prstDash val="solid"/>
                    </a:lnL>
                  </a:tcPr>
                </a:tc>
              </a:tr>
              <a:tr h="45442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  <a:tr h="249219">
                <a:tc>
                  <a:txBody>
                    <a:bodyPr/>
                    <a:lstStyle/>
                    <a:p>
                      <a:pPr marL="29209">
                        <a:lnSpc>
                          <a:spcPts val="1889"/>
                        </a:lnSpc>
                      </a:pPr>
                      <a:r>
                        <a:rPr sz="1400" spc="-100" dirty="0">
                          <a:solidFill>
                            <a:srgbClr val="6D6E71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05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0" marB="0">
                    <a:lnL w="12700">
                      <a:solidFill>
                        <a:srgbClr val="3DBDAD"/>
                      </a:solidFill>
                      <a:prstDash val="solid"/>
                    </a:lnL>
                    <a:lnR w="12700">
                      <a:solidFill>
                        <a:srgbClr val="3DBDAD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1303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400" spc="-25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클래스</a:t>
                      </a:r>
                      <a:r>
                        <a:rPr sz="140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 </a:t>
                      </a:r>
                      <a:r>
                        <a:rPr sz="1400" spc="-30" dirty="0">
                          <a:solidFill>
                            <a:srgbClr val="231F20"/>
                          </a:solidFill>
                          <a:latin typeface="+mj-ea"/>
                          <a:ea typeface="+mj-ea"/>
                          <a:cs typeface="Noto Sans CJK JP Regular"/>
                        </a:rPr>
                        <a:t>다이어그램</a:t>
                      </a:r>
                      <a:endParaRPr sz="1400">
                        <a:latin typeface="+mj-ea"/>
                        <a:ea typeface="+mj-ea"/>
                        <a:cs typeface="Noto Sans CJK JP Regular"/>
                      </a:endParaRPr>
                    </a:p>
                  </a:txBody>
                  <a:tcPr marL="0" marR="0" marT="11430" marB="0">
                    <a:lnL w="12700">
                      <a:solidFill>
                        <a:srgbClr val="3DBDAD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+mj-ea"/>
                        <a:ea typeface="+mj-ea"/>
                        <a:cs typeface="Times New Roman"/>
                      </a:endParaRPr>
                    </a:p>
                  </a:txBody>
                  <a:tcPr marL="0" marR="0" marT="0" marB="0"/>
                </a:tc>
              </a:tr>
            </a:tbl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8999994" cy="360766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23" y="0"/>
            <a:ext cx="9000490" cy="3601085"/>
          </a:xfrm>
          <a:custGeom>
            <a:avLst/>
            <a:gdLst/>
            <a:ahLst/>
            <a:cxnLst/>
            <a:rect l="l" t="t" r="r" b="b"/>
            <a:pathLst>
              <a:path w="9000490" h="3601085">
                <a:moveTo>
                  <a:pt x="8999994" y="3600627"/>
                </a:moveTo>
                <a:lnTo>
                  <a:pt x="0" y="3600627"/>
                </a:lnTo>
                <a:lnTo>
                  <a:pt x="0" y="0"/>
                </a:lnTo>
                <a:lnTo>
                  <a:pt x="8999994" y="0"/>
                </a:lnTo>
                <a:lnTo>
                  <a:pt x="8999994" y="3600627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29996" y="4613856"/>
            <a:ext cx="2009139" cy="303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-25" dirty="0">
                <a:solidFill>
                  <a:srgbClr val="FFFFFF"/>
                </a:solidFill>
                <a:latin typeface="Arial"/>
                <a:cs typeface="Arial"/>
              </a:rPr>
              <a:t>DEMONSTRATION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1044" y="3669157"/>
            <a:ext cx="2109906" cy="7912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000" spc="-8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시연</a:t>
            </a:r>
            <a:endParaRPr sz="5000">
              <a:latin typeface="Noto Sans CJK JP Regular"/>
              <a:cs typeface="Noto Sans CJK JP Regular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81114" y="4505033"/>
            <a:ext cx="8446135" cy="102870"/>
          </a:xfrm>
          <a:custGeom>
            <a:avLst/>
            <a:gdLst/>
            <a:ahLst/>
            <a:cxnLst/>
            <a:rect l="l" t="t" r="r" b="b"/>
            <a:pathLst>
              <a:path w="8446135" h="102870">
                <a:moveTo>
                  <a:pt x="8446008" y="102793"/>
                </a:moveTo>
                <a:lnTo>
                  <a:pt x="0" y="102793"/>
                </a:lnTo>
                <a:lnTo>
                  <a:pt x="0" y="0"/>
                </a:lnTo>
                <a:lnTo>
                  <a:pt x="8446008" y="0"/>
                </a:lnTo>
                <a:lnTo>
                  <a:pt x="8446008" y="102793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258271" y="126987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27348" y="126987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52158" y="126987"/>
            <a:ext cx="881380" cy="1085215"/>
          </a:xfrm>
          <a:prstGeom prst="rect">
            <a:avLst/>
          </a:prstGeom>
          <a:solidFill>
            <a:srgbClr val="231F20">
              <a:alpha val="50000"/>
            </a:srgbClr>
          </a:solidFill>
        </p:spPr>
        <p:txBody>
          <a:bodyPr vert="horz" wrap="square" lIns="0" tIns="65405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15"/>
              </a:spcBef>
            </a:pPr>
            <a:r>
              <a:rPr sz="5200" b="1" spc="-140" dirty="0">
                <a:solidFill>
                  <a:srgbClr val="D1D3D4"/>
                </a:solidFill>
                <a:latin typeface="Arial"/>
                <a:cs typeface="Arial"/>
              </a:rPr>
              <a:t>08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8999994" cy="360705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600310"/>
            <a:ext cx="9000490" cy="1440180"/>
          </a:xfrm>
          <a:custGeom>
            <a:avLst/>
            <a:gdLst/>
            <a:ahLst/>
            <a:cxnLst/>
            <a:rect l="l" t="t" r="r" b="b"/>
            <a:pathLst>
              <a:path w="9000490" h="1440179">
                <a:moveTo>
                  <a:pt x="0" y="1439684"/>
                </a:moveTo>
                <a:lnTo>
                  <a:pt x="8999994" y="1439684"/>
                </a:lnTo>
                <a:lnTo>
                  <a:pt x="8999994" y="0"/>
                </a:lnTo>
                <a:lnTo>
                  <a:pt x="0" y="0"/>
                </a:lnTo>
                <a:lnTo>
                  <a:pt x="0" y="1439684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9" y="0"/>
            <a:ext cx="9000490" cy="3601085"/>
          </a:xfrm>
          <a:custGeom>
            <a:avLst/>
            <a:gdLst/>
            <a:ahLst/>
            <a:cxnLst/>
            <a:rect l="l" t="t" r="r" b="b"/>
            <a:pathLst>
              <a:path w="9000490" h="3601085">
                <a:moveTo>
                  <a:pt x="9000007" y="3600627"/>
                </a:moveTo>
                <a:lnTo>
                  <a:pt x="0" y="3600627"/>
                </a:lnTo>
                <a:lnTo>
                  <a:pt x="0" y="0"/>
                </a:lnTo>
                <a:lnTo>
                  <a:pt x="9000007" y="0"/>
                </a:lnTo>
                <a:lnTo>
                  <a:pt x="9000007" y="3600627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901685" y="4613831"/>
            <a:ext cx="545465" cy="303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55" dirty="0">
                <a:solidFill>
                  <a:srgbClr val="FFFFFF"/>
                </a:solidFill>
                <a:latin typeface="Arial"/>
                <a:cs typeface="Arial"/>
              </a:rPr>
              <a:t>Q</a:t>
            </a:r>
            <a:r>
              <a:rPr sz="1800" b="1" spc="-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204" dirty="0">
                <a:solidFill>
                  <a:srgbClr val="FFFFFF"/>
                </a:solidFill>
                <a:latin typeface="Arial"/>
                <a:cs typeface="Arial"/>
              </a:rPr>
              <a:t>/</a:t>
            </a:r>
            <a:r>
              <a:rPr sz="1800" b="1" spc="-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1038" y="3669144"/>
            <a:ext cx="3176712" cy="7912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55" dirty="0"/>
              <a:t>질의 </a:t>
            </a:r>
            <a:r>
              <a:rPr spc="-85" dirty="0"/>
              <a:t>응답</a:t>
            </a:r>
          </a:p>
        </p:txBody>
      </p:sp>
      <p:sp>
        <p:nvSpPr>
          <p:cNvPr id="7" name="object 7"/>
          <p:cNvSpPr/>
          <p:nvPr/>
        </p:nvSpPr>
        <p:spPr>
          <a:xfrm>
            <a:off x="281114" y="4505033"/>
            <a:ext cx="8446135" cy="102870"/>
          </a:xfrm>
          <a:custGeom>
            <a:avLst/>
            <a:gdLst/>
            <a:ahLst/>
            <a:cxnLst/>
            <a:rect l="l" t="t" r="r" b="b"/>
            <a:pathLst>
              <a:path w="8446135" h="102870">
                <a:moveTo>
                  <a:pt x="8446020" y="102793"/>
                </a:moveTo>
                <a:lnTo>
                  <a:pt x="0" y="102793"/>
                </a:lnTo>
                <a:lnTo>
                  <a:pt x="0" y="0"/>
                </a:lnTo>
                <a:lnTo>
                  <a:pt x="8446020" y="0"/>
                </a:lnTo>
                <a:lnTo>
                  <a:pt x="8446020" y="102793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58271" y="126987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27348" y="126987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52158" y="126987"/>
            <a:ext cx="881380" cy="1085215"/>
          </a:xfrm>
          <a:prstGeom prst="rect">
            <a:avLst/>
          </a:prstGeom>
          <a:solidFill>
            <a:srgbClr val="231F20">
              <a:alpha val="50000"/>
            </a:srgbClr>
          </a:solidFill>
        </p:spPr>
        <p:txBody>
          <a:bodyPr vert="horz" wrap="square" lIns="0" tIns="65405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15"/>
              </a:spcBef>
            </a:pPr>
            <a:r>
              <a:rPr sz="5200" b="1" spc="-140" dirty="0">
                <a:solidFill>
                  <a:srgbClr val="D1D3D4"/>
                </a:solidFill>
                <a:latin typeface="Arial"/>
                <a:cs typeface="Arial"/>
              </a:rPr>
              <a:t>09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05" y="0"/>
            <a:ext cx="8996489" cy="50399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52" y="0"/>
            <a:ext cx="9000490" cy="3601085"/>
          </a:xfrm>
          <a:custGeom>
            <a:avLst/>
            <a:gdLst/>
            <a:ahLst/>
            <a:cxnLst/>
            <a:rect l="l" t="t" r="r" b="b"/>
            <a:pathLst>
              <a:path w="9000490" h="3601085">
                <a:moveTo>
                  <a:pt x="8999994" y="3600615"/>
                </a:moveTo>
                <a:lnTo>
                  <a:pt x="0" y="3600615"/>
                </a:lnTo>
                <a:lnTo>
                  <a:pt x="0" y="0"/>
                </a:lnTo>
                <a:lnTo>
                  <a:pt x="8999994" y="0"/>
                </a:lnTo>
                <a:lnTo>
                  <a:pt x="8999994" y="3600615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3599993"/>
            <a:ext cx="9000490" cy="1440180"/>
          </a:xfrm>
          <a:custGeom>
            <a:avLst/>
            <a:gdLst/>
            <a:ahLst/>
            <a:cxnLst/>
            <a:rect l="l" t="t" r="r" b="b"/>
            <a:pathLst>
              <a:path w="9000490" h="1440179">
                <a:moveTo>
                  <a:pt x="0" y="1440002"/>
                </a:moveTo>
                <a:lnTo>
                  <a:pt x="9000007" y="1440002"/>
                </a:lnTo>
                <a:lnTo>
                  <a:pt x="9000007" y="0"/>
                </a:lnTo>
                <a:lnTo>
                  <a:pt x="0" y="0"/>
                </a:lnTo>
                <a:lnTo>
                  <a:pt x="0" y="1440002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831088" y="4613818"/>
            <a:ext cx="1850389" cy="303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-25" dirty="0">
                <a:solidFill>
                  <a:srgbClr val="FFFFFF"/>
                </a:solidFill>
                <a:latin typeface="Arial"/>
                <a:cs typeface="Arial"/>
              </a:rPr>
              <a:t>ABOUT</a:t>
            </a:r>
            <a:r>
              <a:rPr sz="1800" b="1" spc="-2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10" dirty="0">
                <a:solidFill>
                  <a:srgbClr val="FFFFFF"/>
                </a:solidFill>
                <a:latin typeface="Arial"/>
                <a:cs typeface="Arial"/>
              </a:rPr>
              <a:t>PROJECT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1044" y="3669131"/>
            <a:ext cx="4472106" cy="785471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000" spc="-70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프로젝트</a:t>
            </a:r>
            <a:r>
              <a:rPr sz="5000" spc="-50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 </a:t>
            </a:r>
            <a:r>
              <a:rPr sz="5000" spc="-8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소개</a:t>
            </a:r>
            <a:endParaRPr sz="5000">
              <a:latin typeface="Noto Sans CJK JP Regular"/>
              <a:cs typeface="Noto Sans CJK JP Regular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81101" y="4505020"/>
            <a:ext cx="8446135" cy="102870"/>
          </a:xfrm>
          <a:custGeom>
            <a:avLst/>
            <a:gdLst/>
            <a:ahLst/>
            <a:cxnLst/>
            <a:rect l="l" t="t" r="r" b="b"/>
            <a:pathLst>
              <a:path w="8446135" h="102870">
                <a:moveTo>
                  <a:pt x="8446020" y="102793"/>
                </a:moveTo>
                <a:lnTo>
                  <a:pt x="0" y="102793"/>
                </a:lnTo>
                <a:lnTo>
                  <a:pt x="0" y="0"/>
                </a:lnTo>
                <a:lnTo>
                  <a:pt x="8446020" y="0"/>
                </a:lnTo>
                <a:lnTo>
                  <a:pt x="8446020" y="102793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58284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27336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52145" y="126987"/>
            <a:ext cx="881380" cy="1085215"/>
          </a:xfrm>
          <a:prstGeom prst="rect">
            <a:avLst/>
          </a:prstGeom>
          <a:solidFill>
            <a:srgbClr val="231F20">
              <a:alpha val="50000"/>
            </a:srgbClr>
          </a:solidFill>
        </p:spPr>
        <p:txBody>
          <a:bodyPr vert="horz" wrap="square" lIns="0" tIns="65405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15"/>
              </a:spcBef>
            </a:pPr>
            <a:r>
              <a:rPr sz="5200" b="1" spc="-140" dirty="0">
                <a:solidFill>
                  <a:srgbClr val="D1D3D4"/>
                </a:solidFill>
                <a:latin typeface="Arial"/>
                <a:cs typeface="Arial"/>
              </a:rPr>
              <a:t>01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92795" y="1135696"/>
            <a:ext cx="5614670" cy="3429000"/>
          </a:xfrm>
          <a:custGeom>
            <a:avLst/>
            <a:gdLst/>
            <a:ahLst/>
            <a:cxnLst/>
            <a:rect l="l" t="t" r="r" b="b"/>
            <a:pathLst>
              <a:path w="5614670" h="3429000">
                <a:moveTo>
                  <a:pt x="5614403" y="0"/>
                </a:moveTo>
                <a:lnTo>
                  <a:pt x="127000" y="0"/>
                </a:lnTo>
                <a:lnTo>
                  <a:pt x="0" y="127000"/>
                </a:lnTo>
                <a:lnTo>
                  <a:pt x="0" y="3429000"/>
                </a:lnTo>
                <a:lnTo>
                  <a:pt x="5487403" y="3429000"/>
                </a:lnTo>
                <a:lnTo>
                  <a:pt x="5614403" y="3302000"/>
                </a:lnTo>
                <a:lnTo>
                  <a:pt x="5614403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4387" y="0"/>
            <a:ext cx="8235950" cy="742315"/>
          </a:xfrm>
          <a:custGeom>
            <a:avLst/>
            <a:gdLst/>
            <a:ahLst/>
            <a:cxnLst/>
            <a:rect l="l" t="t" r="r" b="b"/>
            <a:pathLst>
              <a:path w="8235950" h="742315">
                <a:moveTo>
                  <a:pt x="0" y="742010"/>
                </a:moveTo>
                <a:lnTo>
                  <a:pt x="8235607" y="742010"/>
                </a:lnTo>
                <a:lnTo>
                  <a:pt x="8235607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57567" y="0"/>
            <a:ext cx="50165" cy="742315"/>
          </a:xfrm>
          <a:custGeom>
            <a:avLst/>
            <a:gdLst/>
            <a:ahLst/>
            <a:cxnLst/>
            <a:rect l="l" t="t" r="r" b="b"/>
            <a:pathLst>
              <a:path w="50165" h="742315">
                <a:moveTo>
                  <a:pt x="0" y="742010"/>
                </a:moveTo>
                <a:lnTo>
                  <a:pt x="50063" y="742010"/>
                </a:lnTo>
                <a:lnTo>
                  <a:pt x="50063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90170" cy="742315"/>
          </a:xfrm>
          <a:custGeom>
            <a:avLst/>
            <a:gdLst/>
            <a:ahLst/>
            <a:cxnLst/>
            <a:rect l="l" t="t" r="r" b="b"/>
            <a:pathLst>
              <a:path w="90170" h="742315">
                <a:moveTo>
                  <a:pt x="0" y="742010"/>
                </a:moveTo>
                <a:lnTo>
                  <a:pt x="90004" y="742010"/>
                </a:lnTo>
                <a:lnTo>
                  <a:pt x="90004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0004" y="0"/>
            <a:ext cx="567690" cy="742315"/>
          </a:xfrm>
          <a:custGeom>
            <a:avLst/>
            <a:gdLst/>
            <a:ahLst/>
            <a:cxnLst/>
            <a:rect l="l" t="t" r="r" b="b"/>
            <a:pathLst>
              <a:path w="567690" h="742315">
                <a:moveTo>
                  <a:pt x="567563" y="742010"/>
                </a:moveTo>
                <a:lnTo>
                  <a:pt x="0" y="742010"/>
                </a:lnTo>
                <a:lnTo>
                  <a:pt x="0" y="0"/>
                </a:lnTo>
                <a:lnTo>
                  <a:pt x="567563" y="0"/>
                </a:lnTo>
                <a:lnTo>
                  <a:pt x="567563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51798" y="0"/>
            <a:ext cx="2202551" cy="7461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50" dirty="0">
                <a:solidFill>
                  <a:srgbClr val="414042"/>
                </a:solidFill>
              </a:rPr>
              <a:t>프로젝트</a:t>
            </a:r>
            <a:r>
              <a:rPr sz="2700" spc="-65" dirty="0">
                <a:solidFill>
                  <a:srgbClr val="414042"/>
                </a:solidFill>
              </a:rPr>
              <a:t> </a:t>
            </a:r>
            <a:r>
              <a:rPr sz="2700" spc="-60" dirty="0">
                <a:solidFill>
                  <a:srgbClr val="414042"/>
                </a:solidFill>
              </a:rPr>
              <a:t>소개</a:t>
            </a:r>
            <a:endParaRPr sz="2700"/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35" dirty="0">
                <a:solidFill>
                  <a:srgbClr val="6D6E71"/>
                </a:solidFill>
                <a:latin typeface="Arial"/>
                <a:cs typeface="Arial"/>
              </a:rPr>
              <a:t>About</a:t>
            </a:r>
            <a:r>
              <a:rPr sz="1200" b="1" spc="-135" dirty="0">
                <a:solidFill>
                  <a:srgbClr val="6D6E71"/>
                </a:solidFill>
                <a:latin typeface="Arial"/>
                <a:cs typeface="Arial"/>
              </a:rPr>
              <a:t> </a:t>
            </a:r>
            <a:r>
              <a:rPr sz="1200" b="1" spc="-40" dirty="0">
                <a:solidFill>
                  <a:srgbClr val="6D6E71"/>
                </a:solidFill>
                <a:latin typeface="Arial"/>
                <a:cs typeface="Arial"/>
              </a:rPr>
              <a:t>Project</a:t>
            </a:r>
            <a:endParaRPr sz="1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5327" y="44154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solidFill>
                  <a:srgbClr val="FFFFFF"/>
                </a:solidFill>
                <a:latin typeface="Arial"/>
                <a:cs typeface="Arial"/>
              </a:rPr>
              <a:t>01</a:t>
            </a:r>
            <a:endParaRPr sz="375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07631" y="0"/>
            <a:ext cx="57150" cy="742315"/>
          </a:xfrm>
          <a:custGeom>
            <a:avLst/>
            <a:gdLst/>
            <a:ahLst/>
            <a:cxnLst/>
            <a:rect l="l" t="t" r="r" b="b"/>
            <a:pathLst>
              <a:path w="57150" h="742315">
                <a:moveTo>
                  <a:pt x="0" y="742010"/>
                </a:moveTo>
                <a:lnTo>
                  <a:pt x="56756" y="742010"/>
                </a:lnTo>
                <a:lnTo>
                  <a:pt x="56756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직사각형 11"/>
          <p:cNvSpPr/>
          <p:nvPr/>
        </p:nvSpPr>
        <p:spPr>
          <a:xfrm>
            <a:off x="2444750" y="2648287"/>
            <a:ext cx="4191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mtClean="0">
                <a:solidFill>
                  <a:schemeClr val="bg1"/>
                </a:solidFill>
                <a:latin typeface="+mj-ea"/>
                <a:ea typeface="+mj-ea"/>
              </a:rPr>
              <a:t>스터디스토리는</a:t>
            </a:r>
            <a:r>
              <a:rPr lang="ko-KR" altLang="en-US" smtClean="0">
                <a:solidFill>
                  <a:schemeClr val="bg1"/>
                </a:solidFill>
                <a:latin typeface="+mj-ea"/>
                <a:ea typeface="+mj-ea"/>
              </a:rPr>
              <a:t/>
            </a:r>
            <a:br>
              <a:rPr lang="ko-KR" altLang="en-US" smtClean="0">
                <a:solidFill>
                  <a:schemeClr val="bg1"/>
                </a:solidFill>
                <a:latin typeface="+mj-ea"/>
                <a:ea typeface="+mj-ea"/>
              </a:rPr>
            </a:br>
            <a:r>
              <a:rPr lang="ko-KR" altLang="en-US">
                <a:solidFill>
                  <a:schemeClr val="bg1"/>
                </a:solidFill>
                <a:latin typeface="+mj-ea"/>
                <a:ea typeface="+mj-ea"/>
              </a:rPr>
              <a:t>각양각색의</a:t>
            </a:r>
            <a:r>
              <a:rPr lang="ko-KR" altLang="en-US" b="1">
                <a:solidFill>
                  <a:schemeClr val="bg1"/>
                </a:solidFill>
                <a:latin typeface="+mj-ea"/>
                <a:ea typeface="+mj-ea"/>
              </a:rPr>
              <a:t> </a:t>
            </a:r>
            <a:r>
              <a:rPr lang="ko-KR" altLang="en-US" smtClean="0">
                <a:solidFill>
                  <a:schemeClr val="bg1"/>
                </a:solidFill>
                <a:latin typeface="+mj-ea"/>
                <a:ea typeface="+mj-ea"/>
              </a:rPr>
              <a:t>주제를 </a:t>
            </a:r>
            <a:r>
              <a:rPr lang="ko-KR" altLang="en-US" b="1" smtClean="0">
                <a:solidFill>
                  <a:schemeClr val="bg1"/>
                </a:solidFill>
                <a:latin typeface="+mj-ea"/>
                <a:ea typeface="+mj-ea"/>
              </a:rPr>
              <a:t>공유</a:t>
            </a:r>
            <a:r>
              <a:rPr lang="ko-KR" altLang="en-US" smtClean="0">
                <a:solidFill>
                  <a:schemeClr val="bg1"/>
                </a:solidFill>
                <a:latin typeface="+mj-ea"/>
                <a:ea typeface="+mj-ea"/>
              </a:rPr>
              <a:t>하며</a:t>
            </a:r>
            <a:r>
              <a:rPr lang="ko-KR" altLang="en-US" b="1" smtClean="0">
                <a:solidFill>
                  <a:schemeClr val="bg1"/>
                </a:solidFill>
                <a:latin typeface="+mj-ea"/>
                <a:ea typeface="+mj-ea"/>
              </a:rPr>
              <a:t> 공부</a:t>
            </a:r>
            <a:r>
              <a:rPr lang="ko-KR" altLang="en-US" smtClean="0">
                <a:solidFill>
                  <a:schemeClr val="bg1"/>
                </a:solidFill>
                <a:latin typeface="+mj-ea"/>
                <a:ea typeface="+mj-ea"/>
              </a:rPr>
              <a:t>하는</a:t>
            </a:r>
            <a:endParaRPr lang="ko-KR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2050" name="Picture 2" descr="C:\dev\StudyStory\03.개발\cbe\WebContent\resources\images\study_story_logo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80393" y="1377950"/>
            <a:ext cx="1935957" cy="775431"/>
          </a:xfrm>
          <a:prstGeom prst="rect">
            <a:avLst/>
          </a:prstGeom>
          <a:noFill/>
        </p:spPr>
      </p:pic>
      <p:sp>
        <p:nvSpPr>
          <p:cNvPr id="13" name="직사각형 12"/>
          <p:cNvSpPr/>
          <p:nvPr/>
        </p:nvSpPr>
        <p:spPr>
          <a:xfrm>
            <a:off x="2458560" y="3294618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>
                <a:solidFill>
                  <a:schemeClr val="bg1"/>
                </a:solidFill>
                <a:latin typeface="+mj-ea"/>
              </a:rPr>
              <a:t>스터디 매칭 플랫폼</a:t>
            </a:r>
            <a:r>
              <a:rPr lang="ko-KR" altLang="en-US">
                <a:solidFill>
                  <a:schemeClr val="bg1"/>
                </a:solidFill>
                <a:latin typeface="+mj-ea"/>
              </a:rPr>
              <a:t> </a:t>
            </a:r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578350" y="3294618"/>
            <a:ext cx="928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mtClean="0">
                <a:solidFill>
                  <a:schemeClr val="bg1"/>
                </a:solidFill>
                <a:latin typeface="+mj-ea"/>
              </a:rPr>
              <a:t>입니다</a:t>
            </a:r>
            <a:r>
              <a:rPr lang="en-US" altLang="ko-KR" smtClean="0">
                <a:solidFill>
                  <a:schemeClr val="bg1"/>
                </a:solidFill>
                <a:latin typeface="+mj-ea"/>
              </a:rPr>
              <a:t>.</a:t>
            </a:r>
            <a:endParaRPr lang="ko-KR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497" y="0"/>
            <a:ext cx="8995496" cy="50399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260" y="0"/>
            <a:ext cx="9000490" cy="3601085"/>
          </a:xfrm>
          <a:custGeom>
            <a:avLst/>
            <a:gdLst/>
            <a:ahLst/>
            <a:cxnLst/>
            <a:rect l="l" t="t" r="r" b="b"/>
            <a:pathLst>
              <a:path w="9000490" h="3601085">
                <a:moveTo>
                  <a:pt x="8999994" y="3600627"/>
                </a:moveTo>
                <a:lnTo>
                  <a:pt x="0" y="3600627"/>
                </a:lnTo>
                <a:lnTo>
                  <a:pt x="0" y="0"/>
                </a:lnTo>
                <a:lnTo>
                  <a:pt x="8999994" y="0"/>
                </a:lnTo>
                <a:lnTo>
                  <a:pt x="8999994" y="3600627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3600310"/>
            <a:ext cx="9000490" cy="1440180"/>
          </a:xfrm>
          <a:custGeom>
            <a:avLst/>
            <a:gdLst/>
            <a:ahLst/>
            <a:cxnLst/>
            <a:rect l="l" t="t" r="r" b="b"/>
            <a:pathLst>
              <a:path w="9000490" h="1440179">
                <a:moveTo>
                  <a:pt x="0" y="1439684"/>
                </a:moveTo>
                <a:lnTo>
                  <a:pt x="8999994" y="1439684"/>
                </a:lnTo>
                <a:lnTo>
                  <a:pt x="8999994" y="0"/>
                </a:lnTo>
                <a:lnTo>
                  <a:pt x="0" y="0"/>
                </a:lnTo>
                <a:lnTo>
                  <a:pt x="0" y="1439684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73026" y="4613818"/>
            <a:ext cx="2867025" cy="303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-25" dirty="0">
                <a:solidFill>
                  <a:srgbClr val="FFFFFF"/>
                </a:solidFill>
                <a:latin typeface="Arial"/>
                <a:cs typeface="Arial"/>
              </a:rPr>
              <a:t>ABOUT</a:t>
            </a:r>
            <a:r>
              <a:rPr sz="1800" b="1" spc="-204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10" dirty="0">
                <a:solidFill>
                  <a:srgbClr val="FFFFFF"/>
                </a:solidFill>
                <a:latin typeface="Arial"/>
                <a:cs typeface="Arial"/>
              </a:rPr>
              <a:t>US</a:t>
            </a:r>
            <a:r>
              <a:rPr sz="1800" b="1" spc="-2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r>
              <a:rPr sz="1800" b="1" spc="-2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50" dirty="0">
                <a:solidFill>
                  <a:srgbClr val="FFFFFF"/>
                </a:solidFill>
                <a:latin typeface="Arial"/>
                <a:cs typeface="Arial"/>
              </a:rPr>
              <a:t>ASSIGNMENT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1044" y="3669131"/>
            <a:ext cx="7139106" cy="785471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000" spc="-5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팀원 소개 </a:t>
            </a:r>
            <a:r>
              <a:rPr sz="5000" spc="-30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및 </a:t>
            </a:r>
            <a:r>
              <a:rPr sz="5000" spc="-5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업무</a:t>
            </a:r>
            <a:r>
              <a:rPr sz="5000" spc="190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 </a:t>
            </a:r>
            <a:r>
              <a:rPr sz="5000" spc="-8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분장</a:t>
            </a:r>
            <a:endParaRPr sz="5000">
              <a:latin typeface="Noto Sans CJK JP Regular"/>
              <a:cs typeface="Noto Sans CJK JP Regular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81114" y="4505020"/>
            <a:ext cx="8446135" cy="102870"/>
          </a:xfrm>
          <a:custGeom>
            <a:avLst/>
            <a:gdLst/>
            <a:ahLst/>
            <a:cxnLst/>
            <a:rect l="l" t="t" r="r" b="b"/>
            <a:pathLst>
              <a:path w="8446135" h="102870">
                <a:moveTo>
                  <a:pt x="8446020" y="102793"/>
                </a:moveTo>
                <a:lnTo>
                  <a:pt x="0" y="102793"/>
                </a:lnTo>
                <a:lnTo>
                  <a:pt x="0" y="0"/>
                </a:lnTo>
                <a:lnTo>
                  <a:pt x="8446020" y="0"/>
                </a:lnTo>
                <a:lnTo>
                  <a:pt x="8446020" y="102793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58277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06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27336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52145" y="126987"/>
            <a:ext cx="881380" cy="1085215"/>
          </a:xfrm>
          <a:prstGeom prst="rect">
            <a:avLst/>
          </a:prstGeom>
          <a:solidFill>
            <a:srgbClr val="231F20">
              <a:alpha val="50000"/>
            </a:srgbClr>
          </a:solidFill>
        </p:spPr>
        <p:txBody>
          <a:bodyPr vert="horz" wrap="square" lIns="0" tIns="65405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15"/>
              </a:spcBef>
            </a:pPr>
            <a:r>
              <a:rPr sz="5200" b="1" spc="-140" dirty="0">
                <a:solidFill>
                  <a:srgbClr val="D1D3D4"/>
                </a:solidFill>
                <a:latin typeface="Arial"/>
                <a:cs typeface="Arial"/>
              </a:rPr>
              <a:t>02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5213298" y="3181164"/>
            <a:ext cx="2165401" cy="1210310"/>
          </a:xfrm>
          <a:custGeom>
            <a:avLst/>
            <a:gdLst/>
            <a:ahLst/>
            <a:cxnLst/>
            <a:rect l="l" t="t" r="r" b="b"/>
            <a:pathLst>
              <a:path w="1845310" h="1210310">
                <a:moveTo>
                  <a:pt x="1755940" y="0"/>
                </a:moveTo>
                <a:lnTo>
                  <a:pt x="88900" y="0"/>
                </a:lnTo>
                <a:lnTo>
                  <a:pt x="54301" y="6986"/>
                </a:lnTo>
                <a:lnTo>
                  <a:pt x="26042" y="26038"/>
                </a:lnTo>
                <a:lnTo>
                  <a:pt x="6987" y="54296"/>
                </a:lnTo>
                <a:lnTo>
                  <a:pt x="0" y="88900"/>
                </a:lnTo>
                <a:lnTo>
                  <a:pt x="0" y="1120927"/>
                </a:lnTo>
                <a:lnTo>
                  <a:pt x="6987" y="1155531"/>
                </a:lnTo>
                <a:lnTo>
                  <a:pt x="26042" y="1183789"/>
                </a:lnTo>
                <a:lnTo>
                  <a:pt x="54301" y="1202841"/>
                </a:lnTo>
                <a:lnTo>
                  <a:pt x="88900" y="1209827"/>
                </a:lnTo>
                <a:lnTo>
                  <a:pt x="1755940" y="1209827"/>
                </a:lnTo>
                <a:lnTo>
                  <a:pt x="1790544" y="1202841"/>
                </a:lnTo>
                <a:lnTo>
                  <a:pt x="1818801" y="1183789"/>
                </a:lnTo>
                <a:lnTo>
                  <a:pt x="1837853" y="1155531"/>
                </a:lnTo>
                <a:lnTo>
                  <a:pt x="1844840" y="1120927"/>
                </a:lnTo>
                <a:lnTo>
                  <a:pt x="1844840" y="88900"/>
                </a:lnTo>
                <a:lnTo>
                  <a:pt x="1837853" y="54296"/>
                </a:lnTo>
                <a:lnTo>
                  <a:pt x="1818801" y="26038"/>
                </a:lnTo>
                <a:lnTo>
                  <a:pt x="1790544" y="6986"/>
                </a:lnTo>
                <a:lnTo>
                  <a:pt x="1755940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302212" y="3539058"/>
            <a:ext cx="1900936" cy="763270"/>
          </a:xfrm>
          <a:custGeom>
            <a:avLst/>
            <a:gdLst/>
            <a:ahLst/>
            <a:cxnLst/>
            <a:rect l="l" t="t" r="r" b="b"/>
            <a:pathLst>
              <a:path w="1667510" h="763270">
                <a:moveTo>
                  <a:pt x="0" y="0"/>
                </a:moveTo>
                <a:lnTo>
                  <a:pt x="1667027" y="0"/>
                </a:lnTo>
                <a:lnTo>
                  <a:pt x="1667027" y="763041"/>
                </a:lnTo>
                <a:lnTo>
                  <a:pt x="0" y="76304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594097" y="3067620"/>
            <a:ext cx="1238885" cy="1430020"/>
          </a:xfrm>
          <a:custGeom>
            <a:avLst/>
            <a:gdLst/>
            <a:ahLst/>
            <a:cxnLst/>
            <a:rect l="l" t="t" r="r" b="b"/>
            <a:pathLst>
              <a:path w="1238885" h="1430020">
                <a:moveTo>
                  <a:pt x="619201" y="0"/>
                </a:moveTo>
                <a:lnTo>
                  <a:pt x="0" y="357492"/>
                </a:lnTo>
                <a:lnTo>
                  <a:pt x="0" y="1072489"/>
                </a:lnTo>
                <a:lnTo>
                  <a:pt x="619201" y="1429981"/>
                </a:lnTo>
                <a:lnTo>
                  <a:pt x="1238402" y="1072489"/>
                </a:lnTo>
                <a:lnTo>
                  <a:pt x="1238402" y="357492"/>
                </a:lnTo>
                <a:lnTo>
                  <a:pt x="619201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689437" y="3177698"/>
            <a:ext cx="1047750" cy="1210310"/>
          </a:xfrm>
          <a:custGeom>
            <a:avLst/>
            <a:gdLst/>
            <a:ahLst/>
            <a:cxnLst/>
            <a:rect l="l" t="t" r="r" b="b"/>
            <a:pathLst>
              <a:path w="1047750" h="1210310">
                <a:moveTo>
                  <a:pt x="523875" y="0"/>
                </a:moveTo>
                <a:lnTo>
                  <a:pt x="0" y="302463"/>
                </a:lnTo>
                <a:lnTo>
                  <a:pt x="0" y="907364"/>
                </a:lnTo>
                <a:lnTo>
                  <a:pt x="523875" y="1209827"/>
                </a:lnTo>
                <a:lnTo>
                  <a:pt x="1047724" y="907364"/>
                </a:lnTo>
                <a:lnTo>
                  <a:pt x="1047724" y="302463"/>
                </a:lnTo>
                <a:lnTo>
                  <a:pt x="52387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827168" y="3393656"/>
            <a:ext cx="772795" cy="713105"/>
          </a:xfrm>
          <a:custGeom>
            <a:avLst/>
            <a:gdLst/>
            <a:ahLst/>
            <a:cxnLst/>
            <a:rect l="l" t="t" r="r" b="b"/>
            <a:pathLst>
              <a:path w="772795" h="713104">
                <a:moveTo>
                  <a:pt x="733269" y="638771"/>
                </a:moveTo>
                <a:lnTo>
                  <a:pt x="569048" y="638771"/>
                </a:lnTo>
                <a:lnTo>
                  <a:pt x="598852" y="679523"/>
                </a:lnTo>
                <a:lnTo>
                  <a:pt x="636148" y="704162"/>
                </a:lnTo>
                <a:lnTo>
                  <a:pt x="678863" y="712844"/>
                </a:lnTo>
                <a:lnTo>
                  <a:pt x="724925" y="705723"/>
                </a:lnTo>
                <a:lnTo>
                  <a:pt x="772261" y="682955"/>
                </a:lnTo>
                <a:lnTo>
                  <a:pt x="751708" y="670393"/>
                </a:lnTo>
                <a:lnTo>
                  <a:pt x="738040" y="652515"/>
                </a:lnTo>
                <a:lnTo>
                  <a:pt x="733269" y="638771"/>
                </a:lnTo>
                <a:close/>
              </a:path>
              <a:path w="772795" h="713104">
                <a:moveTo>
                  <a:pt x="386130" y="0"/>
                </a:moveTo>
                <a:lnTo>
                  <a:pt x="335960" y="2751"/>
                </a:lnTo>
                <a:lnTo>
                  <a:pt x="287497" y="11193"/>
                </a:lnTo>
                <a:lnTo>
                  <a:pt x="241301" y="25604"/>
                </a:lnTo>
                <a:lnTo>
                  <a:pt x="197929" y="46265"/>
                </a:lnTo>
                <a:lnTo>
                  <a:pt x="157941" y="73455"/>
                </a:lnTo>
                <a:lnTo>
                  <a:pt x="121894" y="107454"/>
                </a:lnTo>
                <a:lnTo>
                  <a:pt x="88506" y="150363"/>
                </a:lnTo>
                <a:lnTo>
                  <a:pt x="63715" y="194543"/>
                </a:lnTo>
                <a:lnTo>
                  <a:pt x="46414" y="239522"/>
                </a:lnTo>
                <a:lnTo>
                  <a:pt x="35499" y="284830"/>
                </a:lnTo>
                <a:lnTo>
                  <a:pt x="29862" y="329997"/>
                </a:lnTo>
                <a:lnTo>
                  <a:pt x="28398" y="374552"/>
                </a:lnTo>
                <a:lnTo>
                  <a:pt x="30002" y="418025"/>
                </a:lnTo>
                <a:lnTo>
                  <a:pt x="33567" y="459946"/>
                </a:lnTo>
                <a:lnTo>
                  <a:pt x="37988" y="499843"/>
                </a:lnTo>
                <a:lnTo>
                  <a:pt x="42159" y="537247"/>
                </a:lnTo>
                <a:lnTo>
                  <a:pt x="44973" y="571686"/>
                </a:lnTo>
                <a:lnTo>
                  <a:pt x="42110" y="629791"/>
                </a:lnTo>
                <a:lnTo>
                  <a:pt x="20553" y="670393"/>
                </a:lnTo>
                <a:lnTo>
                  <a:pt x="0" y="682955"/>
                </a:lnTo>
                <a:lnTo>
                  <a:pt x="47064" y="705626"/>
                </a:lnTo>
                <a:lnTo>
                  <a:pt x="92871" y="712813"/>
                </a:lnTo>
                <a:lnTo>
                  <a:pt x="135392" y="704372"/>
                </a:lnTo>
                <a:lnTo>
                  <a:pt x="172595" y="680158"/>
                </a:lnTo>
                <a:lnTo>
                  <a:pt x="202450" y="640029"/>
                </a:lnTo>
                <a:lnTo>
                  <a:pt x="317774" y="640029"/>
                </a:lnTo>
                <a:lnTo>
                  <a:pt x="259331" y="608841"/>
                </a:lnTo>
                <a:lnTo>
                  <a:pt x="225482" y="578126"/>
                </a:lnTo>
                <a:lnTo>
                  <a:pt x="195277" y="541845"/>
                </a:lnTo>
                <a:lnTo>
                  <a:pt x="168376" y="501434"/>
                </a:lnTo>
                <a:lnTo>
                  <a:pt x="164744" y="495427"/>
                </a:lnTo>
                <a:lnTo>
                  <a:pt x="159118" y="490905"/>
                </a:lnTo>
                <a:lnTo>
                  <a:pt x="110419" y="457728"/>
                </a:lnTo>
                <a:lnTo>
                  <a:pt x="91038" y="412332"/>
                </a:lnTo>
                <a:lnTo>
                  <a:pt x="90780" y="367742"/>
                </a:lnTo>
                <a:lnTo>
                  <a:pt x="106324" y="339775"/>
                </a:lnTo>
                <a:lnTo>
                  <a:pt x="113360" y="335254"/>
                </a:lnTo>
                <a:lnTo>
                  <a:pt x="155210" y="335254"/>
                </a:lnTo>
                <a:lnTo>
                  <a:pt x="164293" y="325563"/>
                </a:lnTo>
                <a:lnTo>
                  <a:pt x="168046" y="311061"/>
                </a:lnTo>
                <a:lnTo>
                  <a:pt x="168233" y="300303"/>
                </a:lnTo>
                <a:lnTo>
                  <a:pt x="168783" y="289205"/>
                </a:lnTo>
                <a:lnTo>
                  <a:pt x="169675" y="278101"/>
                </a:lnTo>
                <a:lnTo>
                  <a:pt x="170891" y="267322"/>
                </a:lnTo>
                <a:lnTo>
                  <a:pt x="233908" y="267322"/>
                </a:lnTo>
                <a:lnTo>
                  <a:pt x="241127" y="233659"/>
                </a:lnTo>
                <a:lnTo>
                  <a:pt x="253733" y="195676"/>
                </a:lnTo>
                <a:lnTo>
                  <a:pt x="270348" y="159582"/>
                </a:lnTo>
                <a:lnTo>
                  <a:pt x="289598" y="131584"/>
                </a:lnTo>
                <a:lnTo>
                  <a:pt x="669132" y="131584"/>
                </a:lnTo>
                <a:lnTo>
                  <a:pt x="650354" y="107454"/>
                </a:lnTo>
                <a:lnTo>
                  <a:pt x="614314" y="73455"/>
                </a:lnTo>
                <a:lnTo>
                  <a:pt x="574333" y="46265"/>
                </a:lnTo>
                <a:lnTo>
                  <a:pt x="530967" y="25604"/>
                </a:lnTo>
                <a:lnTo>
                  <a:pt x="484774" y="11193"/>
                </a:lnTo>
                <a:lnTo>
                  <a:pt x="436309" y="2751"/>
                </a:lnTo>
                <a:lnTo>
                  <a:pt x="386130" y="0"/>
                </a:lnTo>
                <a:close/>
              </a:path>
              <a:path w="772795" h="713104">
                <a:moveTo>
                  <a:pt x="317774" y="640029"/>
                </a:moveTo>
                <a:lnTo>
                  <a:pt x="202450" y="640029"/>
                </a:lnTo>
                <a:lnTo>
                  <a:pt x="241473" y="670596"/>
                </a:lnTo>
                <a:lnTo>
                  <a:pt x="284680" y="693427"/>
                </a:lnTo>
                <a:lnTo>
                  <a:pt x="332691" y="707718"/>
                </a:lnTo>
                <a:lnTo>
                  <a:pt x="386130" y="712660"/>
                </a:lnTo>
                <a:lnTo>
                  <a:pt x="438455" y="707401"/>
                </a:lnTo>
                <a:lnTo>
                  <a:pt x="486281" y="692480"/>
                </a:lnTo>
                <a:lnTo>
                  <a:pt x="529761" y="669176"/>
                </a:lnTo>
                <a:lnTo>
                  <a:pt x="550340" y="653249"/>
                </a:lnTo>
                <a:lnTo>
                  <a:pt x="386130" y="653249"/>
                </a:lnTo>
                <a:lnTo>
                  <a:pt x="339317" y="647837"/>
                </a:lnTo>
                <a:lnTo>
                  <a:pt x="317774" y="640029"/>
                </a:lnTo>
                <a:close/>
              </a:path>
              <a:path w="772795" h="713104">
                <a:moveTo>
                  <a:pt x="742573" y="335254"/>
                </a:moveTo>
                <a:lnTo>
                  <a:pt x="658964" y="335254"/>
                </a:lnTo>
                <a:lnTo>
                  <a:pt x="665926" y="339778"/>
                </a:lnTo>
                <a:lnTo>
                  <a:pt x="681479" y="367742"/>
                </a:lnTo>
                <a:lnTo>
                  <a:pt x="681224" y="412332"/>
                </a:lnTo>
                <a:lnTo>
                  <a:pt x="661848" y="457728"/>
                </a:lnTo>
                <a:lnTo>
                  <a:pt x="619810" y="488645"/>
                </a:lnTo>
                <a:lnTo>
                  <a:pt x="613168" y="490905"/>
                </a:lnTo>
                <a:lnTo>
                  <a:pt x="607504" y="495427"/>
                </a:lnTo>
                <a:lnTo>
                  <a:pt x="576982" y="541854"/>
                </a:lnTo>
                <a:lnTo>
                  <a:pt x="546777" y="578137"/>
                </a:lnTo>
                <a:lnTo>
                  <a:pt x="512928" y="608850"/>
                </a:lnTo>
                <a:lnTo>
                  <a:pt x="475096" y="632562"/>
                </a:lnTo>
                <a:lnTo>
                  <a:pt x="432938" y="647839"/>
                </a:lnTo>
                <a:lnTo>
                  <a:pt x="386130" y="653249"/>
                </a:lnTo>
                <a:lnTo>
                  <a:pt x="550340" y="653249"/>
                </a:lnTo>
                <a:lnTo>
                  <a:pt x="569048" y="638771"/>
                </a:lnTo>
                <a:lnTo>
                  <a:pt x="733269" y="638771"/>
                </a:lnTo>
                <a:lnTo>
                  <a:pt x="730151" y="629791"/>
                </a:lnTo>
                <a:lnTo>
                  <a:pt x="726937" y="602691"/>
                </a:lnTo>
                <a:lnTo>
                  <a:pt x="727290" y="571686"/>
                </a:lnTo>
                <a:lnTo>
                  <a:pt x="730105" y="537247"/>
                </a:lnTo>
                <a:lnTo>
                  <a:pt x="734276" y="499843"/>
                </a:lnTo>
                <a:lnTo>
                  <a:pt x="738697" y="459946"/>
                </a:lnTo>
                <a:lnTo>
                  <a:pt x="742262" y="418025"/>
                </a:lnTo>
                <a:lnTo>
                  <a:pt x="743865" y="374552"/>
                </a:lnTo>
                <a:lnTo>
                  <a:pt x="742573" y="335254"/>
                </a:lnTo>
                <a:close/>
              </a:path>
              <a:path w="772795" h="713104">
                <a:moveTo>
                  <a:pt x="475246" y="504939"/>
                </a:moveTo>
                <a:lnTo>
                  <a:pt x="297027" y="504939"/>
                </a:lnTo>
                <a:lnTo>
                  <a:pt x="312571" y="545372"/>
                </a:lnTo>
                <a:lnTo>
                  <a:pt x="327034" y="566135"/>
                </a:lnTo>
                <a:lnTo>
                  <a:pt x="348769" y="573785"/>
                </a:lnTo>
                <a:lnTo>
                  <a:pt x="386130" y="574878"/>
                </a:lnTo>
                <a:lnTo>
                  <a:pt x="428065" y="563950"/>
                </a:lnTo>
                <a:lnTo>
                  <a:pt x="455587" y="539908"/>
                </a:lnTo>
                <a:lnTo>
                  <a:pt x="470659" y="515867"/>
                </a:lnTo>
                <a:lnTo>
                  <a:pt x="475246" y="504939"/>
                </a:lnTo>
                <a:close/>
              </a:path>
              <a:path w="772795" h="713104">
                <a:moveTo>
                  <a:pt x="289598" y="326732"/>
                </a:moveTo>
                <a:lnTo>
                  <a:pt x="275144" y="330232"/>
                </a:lnTo>
                <a:lnTo>
                  <a:pt x="263345" y="339778"/>
                </a:lnTo>
                <a:lnTo>
                  <a:pt x="255392" y="353939"/>
                </a:lnTo>
                <a:lnTo>
                  <a:pt x="252476" y="371284"/>
                </a:lnTo>
                <a:lnTo>
                  <a:pt x="255392" y="388618"/>
                </a:lnTo>
                <a:lnTo>
                  <a:pt x="263345" y="402780"/>
                </a:lnTo>
                <a:lnTo>
                  <a:pt x="275144" y="412332"/>
                </a:lnTo>
                <a:lnTo>
                  <a:pt x="289598" y="415836"/>
                </a:lnTo>
                <a:lnTo>
                  <a:pt x="304053" y="412332"/>
                </a:lnTo>
                <a:lnTo>
                  <a:pt x="315856" y="402780"/>
                </a:lnTo>
                <a:lnTo>
                  <a:pt x="323814" y="388618"/>
                </a:lnTo>
                <a:lnTo>
                  <a:pt x="326732" y="371284"/>
                </a:lnTo>
                <a:lnTo>
                  <a:pt x="323814" y="353939"/>
                </a:lnTo>
                <a:lnTo>
                  <a:pt x="315853" y="339775"/>
                </a:lnTo>
                <a:lnTo>
                  <a:pt x="304053" y="330232"/>
                </a:lnTo>
                <a:lnTo>
                  <a:pt x="289598" y="326732"/>
                </a:lnTo>
                <a:close/>
              </a:path>
              <a:path w="772795" h="713104">
                <a:moveTo>
                  <a:pt x="482663" y="326732"/>
                </a:moveTo>
                <a:lnTo>
                  <a:pt x="468210" y="330232"/>
                </a:lnTo>
                <a:lnTo>
                  <a:pt x="456411" y="339778"/>
                </a:lnTo>
                <a:lnTo>
                  <a:pt x="448457" y="353939"/>
                </a:lnTo>
                <a:lnTo>
                  <a:pt x="445541" y="371284"/>
                </a:lnTo>
                <a:lnTo>
                  <a:pt x="448457" y="388618"/>
                </a:lnTo>
                <a:lnTo>
                  <a:pt x="456411" y="402780"/>
                </a:lnTo>
                <a:lnTo>
                  <a:pt x="468210" y="412332"/>
                </a:lnTo>
                <a:lnTo>
                  <a:pt x="482663" y="415836"/>
                </a:lnTo>
                <a:lnTo>
                  <a:pt x="497116" y="412332"/>
                </a:lnTo>
                <a:lnTo>
                  <a:pt x="508915" y="402780"/>
                </a:lnTo>
                <a:lnTo>
                  <a:pt x="516869" y="388618"/>
                </a:lnTo>
                <a:lnTo>
                  <a:pt x="519785" y="371284"/>
                </a:lnTo>
                <a:lnTo>
                  <a:pt x="516869" y="353939"/>
                </a:lnTo>
                <a:lnTo>
                  <a:pt x="508912" y="339775"/>
                </a:lnTo>
                <a:lnTo>
                  <a:pt x="497116" y="330232"/>
                </a:lnTo>
                <a:lnTo>
                  <a:pt x="482663" y="326732"/>
                </a:lnTo>
                <a:close/>
              </a:path>
              <a:path w="772795" h="713104">
                <a:moveTo>
                  <a:pt x="155210" y="335254"/>
                </a:moveTo>
                <a:lnTo>
                  <a:pt x="113360" y="335254"/>
                </a:lnTo>
                <a:lnTo>
                  <a:pt x="122110" y="336372"/>
                </a:lnTo>
                <a:lnTo>
                  <a:pt x="126301" y="338213"/>
                </a:lnTo>
                <a:lnTo>
                  <a:pt x="141134" y="340677"/>
                </a:lnTo>
                <a:lnTo>
                  <a:pt x="154560" y="335948"/>
                </a:lnTo>
                <a:lnTo>
                  <a:pt x="155210" y="335254"/>
                </a:lnTo>
                <a:close/>
              </a:path>
              <a:path w="772795" h="713104">
                <a:moveTo>
                  <a:pt x="669132" y="131584"/>
                </a:moveTo>
                <a:lnTo>
                  <a:pt x="289598" y="131584"/>
                </a:lnTo>
                <a:lnTo>
                  <a:pt x="283343" y="168893"/>
                </a:lnTo>
                <a:lnTo>
                  <a:pt x="282252" y="206182"/>
                </a:lnTo>
                <a:lnTo>
                  <a:pt x="287774" y="240107"/>
                </a:lnTo>
                <a:lnTo>
                  <a:pt x="301358" y="267322"/>
                </a:lnTo>
                <a:lnTo>
                  <a:pt x="601357" y="267322"/>
                </a:lnTo>
                <a:lnTo>
                  <a:pt x="602588" y="278101"/>
                </a:lnTo>
                <a:lnTo>
                  <a:pt x="603488" y="289205"/>
                </a:lnTo>
                <a:lnTo>
                  <a:pt x="604040" y="300303"/>
                </a:lnTo>
                <a:lnTo>
                  <a:pt x="604227" y="311061"/>
                </a:lnTo>
                <a:lnTo>
                  <a:pt x="607980" y="325563"/>
                </a:lnTo>
                <a:lnTo>
                  <a:pt x="617712" y="335948"/>
                </a:lnTo>
                <a:lnTo>
                  <a:pt x="631134" y="340677"/>
                </a:lnTo>
                <a:lnTo>
                  <a:pt x="645960" y="338213"/>
                </a:lnTo>
                <a:lnTo>
                  <a:pt x="650176" y="336372"/>
                </a:lnTo>
                <a:lnTo>
                  <a:pt x="658964" y="335254"/>
                </a:lnTo>
                <a:lnTo>
                  <a:pt x="742573" y="335254"/>
                </a:lnTo>
                <a:lnTo>
                  <a:pt x="742400" y="329997"/>
                </a:lnTo>
                <a:lnTo>
                  <a:pt x="736762" y="284830"/>
                </a:lnTo>
                <a:lnTo>
                  <a:pt x="725844" y="239522"/>
                </a:lnTo>
                <a:lnTo>
                  <a:pt x="708541" y="194543"/>
                </a:lnTo>
                <a:lnTo>
                  <a:pt x="683746" y="150363"/>
                </a:lnTo>
                <a:lnTo>
                  <a:pt x="669132" y="131584"/>
                </a:lnTo>
                <a:close/>
              </a:path>
            </a:pathLst>
          </a:custGeom>
          <a:solidFill>
            <a:srgbClr val="4140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202611" y="3181164"/>
            <a:ext cx="1845310" cy="1210310"/>
          </a:xfrm>
          <a:custGeom>
            <a:avLst/>
            <a:gdLst/>
            <a:ahLst/>
            <a:cxnLst/>
            <a:rect l="l" t="t" r="r" b="b"/>
            <a:pathLst>
              <a:path w="1845310" h="1210310">
                <a:moveTo>
                  <a:pt x="1755927" y="0"/>
                </a:moveTo>
                <a:lnTo>
                  <a:pt x="88900" y="0"/>
                </a:lnTo>
                <a:lnTo>
                  <a:pt x="54296" y="6986"/>
                </a:lnTo>
                <a:lnTo>
                  <a:pt x="26038" y="26038"/>
                </a:lnTo>
                <a:lnTo>
                  <a:pt x="6986" y="54296"/>
                </a:lnTo>
                <a:lnTo>
                  <a:pt x="0" y="88900"/>
                </a:lnTo>
                <a:lnTo>
                  <a:pt x="0" y="1120927"/>
                </a:lnTo>
                <a:lnTo>
                  <a:pt x="6986" y="1155531"/>
                </a:lnTo>
                <a:lnTo>
                  <a:pt x="26038" y="1183789"/>
                </a:lnTo>
                <a:lnTo>
                  <a:pt x="54296" y="1202841"/>
                </a:lnTo>
                <a:lnTo>
                  <a:pt x="88900" y="1209827"/>
                </a:lnTo>
                <a:lnTo>
                  <a:pt x="1755927" y="1209827"/>
                </a:lnTo>
                <a:lnTo>
                  <a:pt x="1790531" y="1202841"/>
                </a:lnTo>
                <a:lnTo>
                  <a:pt x="1818789" y="1183789"/>
                </a:lnTo>
                <a:lnTo>
                  <a:pt x="1837841" y="1155531"/>
                </a:lnTo>
                <a:lnTo>
                  <a:pt x="1844827" y="1120927"/>
                </a:lnTo>
                <a:lnTo>
                  <a:pt x="1844827" y="88900"/>
                </a:lnTo>
                <a:lnTo>
                  <a:pt x="1837841" y="54296"/>
                </a:lnTo>
                <a:lnTo>
                  <a:pt x="1818789" y="26038"/>
                </a:lnTo>
                <a:lnTo>
                  <a:pt x="1790531" y="6986"/>
                </a:lnTo>
                <a:lnTo>
                  <a:pt x="1755927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291499" y="3539058"/>
            <a:ext cx="1667510" cy="763270"/>
          </a:xfrm>
          <a:custGeom>
            <a:avLst/>
            <a:gdLst/>
            <a:ahLst/>
            <a:cxnLst/>
            <a:rect l="l" t="t" r="r" b="b"/>
            <a:pathLst>
              <a:path w="1667510" h="763270">
                <a:moveTo>
                  <a:pt x="0" y="0"/>
                </a:moveTo>
                <a:lnTo>
                  <a:pt x="1667027" y="0"/>
                </a:lnTo>
                <a:lnTo>
                  <a:pt x="1667027" y="763041"/>
                </a:lnTo>
                <a:lnTo>
                  <a:pt x="0" y="76304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74695" y="3067626"/>
            <a:ext cx="1238885" cy="1430020"/>
          </a:xfrm>
          <a:custGeom>
            <a:avLst/>
            <a:gdLst/>
            <a:ahLst/>
            <a:cxnLst/>
            <a:rect l="l" t="t" r="r" b="b"/>
            <a:pathLst>
              <a:path w="1238885" h="1430020">
                <a:moveTo>
                  <a:pt x="619201" y="0"/>
                </a:moveTo>
                <a:lnTo>
                  <a:pt x="0" y="357492"/>
                </a:lnTo>
                <a:lnTo>
                  <a:pt x="0" y="1072489"/>
                </a:lnTo>
                <a:lnTo>
                  <a:pt x="619201" y="1429981"/>
                </a:lnTo>
                <a:lnTo>
                  <a:pt x="1238402" y="1072489"/>
                </a:lnTo>
                <a:lnTo>
                  <a:pt x="1238402" y="357492"/>
                </a:lnTo>
                <a:lnTo>
                  <a:pt x="619201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670028" y="3177698"/>
            <a:ext cx="1047750" cy="1210310"/>
          </a:xfrm>
          <a:custGeom>
            <a:avLst/>
            <a:gdLst/>
            <a:ahLst/>
            <a:cxnLst/>
            <a:rect l="l" t="t" r="r" b="b"/>
            <a:pathLst>
              <a:path w="1047750" h="1210310">
                <a:moveTo>
                  <a:pt x="523875" y="0"/>
                </a:moveTo>
                <a:lnTo>
                  <a:pt x="0" y="302463"/>
                </a:lnTo>
                <a:lnTo>
                  <a:pt x="0" y="907364"/>
                </a:lnTo>
                <a:lnTo>
                  <a:pt x="523875" y="1209827"/>
                </a:lnTo>
                <a:lnTo>
                  <a:pt x="1047737" y="907364"/>
                </a:lnTo>
                <a:lnTo>
                  <a:pt x="1047737" y="302463"/>
                </a:lnTo>
                <a:lnTo>
                  <a:pt x="52387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4861" y="3393657"/>
            <a:ext cx="718185" cy="778510"/>
          </a:xfrm>
          <a:custGeom>
            <a:avLst/>
            <a:gdLst/>
            <a:ahLst/>
            <a:cxnLst/>
            <a:rect l="l" t="t" r="r" b="b"/>
            <a:pathLst>
              <a:path w="718185" h="778510">
                <a:moveTo>
                  <a:pt x="359029" y="0"/>
                </a:moveTo>
                <a:lnTo>
                  <a:pt x="308468" y="6991"/>
                </a:lnTo>
                <a:lnTo>
                  <a:pt x="264637" y="25862"/>
                </a:lnTo>
                <a:lnTo>
                  <a:pt x="227762" y="53456"/>
                </a:lnTo>
                <a:lnTo>
                  <a:pt x="198068" y="86616"/>
                </a:lnTo>
                <a:lnTo>
                  <a:pt x="175780" y="122186"/>
                </a:lnTo>
                <a:lnTo>
                  <a:pt x="120924" y="148935"/>
                </a:lnTo>
                <a:lnTo>
                  <a:pt x="83431" y="184561"/>
                </a:lnTo>
                <a:lnTo>
                  <a:pt x="60463" y="225740"/>
                </a:lnTo>
                <a:lnTo>
                  <a:pt x="49182" y="269150"/>
                </a:lnTo>
                <a:lnTo>
                  <a:pt x="46750" y="311465"/>
                </a:lnTo>
                <a:lnTo>
                  <a:pt x="50330" y="349364"/>
                </a:lnTo>
                <a:lnTo>
                  <a:pt x="26112" y="368998"/>
                </a:lnTo>
                <a:lnTo>
                  <a:pt x="10628" y="395090"/>
                </a:lnTo>
                <a:lnTo>
                  <a:pt x="2413" y="425511"/>
                </a:lnTo>
                <a:lnTo>
                  <a:pt x="0" y="458152"/>
                </a:lnTo>
                <a:lnTo>
                  <a:pt x="5612" y="499511"/>
                </a:lnTo>
                <a:lnTo>
                  <a:pt x="22791" y="541080"/>
                </a:lnTo>
                <a:lnTo>
                  <a:pt x="52051" y="577881"/>
                </a:lnTo>
                <a:lnTo>
                  <a:pt x="93903" y="604939"/>
                </a:lnTo>
                <a:lnTo>
                  <a:pt x="125414" y="649674"/>
                </a:lnTo>
                <a:lnTo>
                  <a:pt x="159524" y="688055"/>
                </a:lnTo>
                <a:lnTo>
                  <a:pt x="195948" y="719890"/>
                </a:lnTo>
                <a:lnTo>
                  <a:pt x="234398" y="744986"/>
                </a:lnTo>
                <a:lnTo>
                  <a:pt x="274588" y="763150"/>
                </a:lnTo>
                <a:lnTo>
                  <a:pt x="316231" y="774190"/>
                </a:lnTo>
                <a:lnTo>
                  <a:pt x="359041" y="777913"/>
                </a:lnTo>
                <a:lnTo>
                  <a:pt x="401852" y="774190"/>
                </a:lnTo>
                <a:lnTo>
                  <a:pt x="443496" y="763150"/>
                </a:lnTo>
                <a:lnTo>
                  <a:pt x="483687" y="744986"/>
                </a:lnTo>
                <a:lnTo>
                  <a:pt x="522135" y="719890"/>
                </a:lnTo>
                <a:lnTo>
                  <a:pt x="524217" y="718070"/>
                </a:lnTo>
                <a:lnTo>
                  <a:pt x="359041" y="718070"/>
                </a:lnTo>
                <a:lnTo>
                  <a:pt x="318494" y="713593"/>
                </a:lnTo>
                <a:lnTo>
                  <a:pt x="279009" y="700345"/>
                </a:lnTo>
                <a:lnTo>
                  <a:pt x="240985" y="678603"/>
                </a:lnTo>
                <a:lnTo>
                  <a:pt x="204822" y="648644"/>
                </a:lnTo>
                <a:lnTo>
                  <a:pt x="170918" y="610742"/>
                </a:lnTo>
                <a:lnTo>
                  <a:pt x="139674" y="565175"/>
                </a:lnTo>
                <a:lnTo>
                  <a:pt x="136017" y="559130"/>
                </a:lnTo>
                <a:lnTo>
                  <a:pt x="130352" y="554570"/>
                </a:lnTo>
                <a:lnTo>
                  <a:pt x="123659" y="552284"/>
                </a:lnTo>
                <a:lnTo>
                  <a:pt x="83923" y="524177"/>
                </a:lnTo>
                <a:lnTo>
                  <a:pt x="62941" y="481833"/>
                </a:lnTo>
                <a:lnTo>
                  <a:pt x="59894" y="438072"/>
                </a:lnTo>
                <a:lnTo>
                  <a:pt x="73964" y="405714"/>
                </a:lnTo>
                <a:lnTo>
                  <a:pt x="159654" y="405714"/>
                </a:lnTo>
                <a:lnTo>
                  <a:pt x="165876" y="392647"/>
                </a:lnTo>
                <a:lnTo>
                  <a:pt x="212089" y="350310"/>
                </a:lnTo>
                <a:lnTo>
                  <a:pt x="269992" y="328473"/>
                </a:lnTo>
                <a:lnTo>
                  <a:pt x="300549" y="320610"/>
                </a:lnTo>
                <a:lnTo>
                  <a:pt x="330692" y="312312"/>
                </a:lnTo>
                <a:lnTo>
                  <a:pt x="385294" y="287004"/>
                </a:lnTo>
                <a:lnTo>
                  <a:pt x="424904" y="237726"/>
                </a:lnTo>
                <a:lnTo>
                  <a:pt x="436308" y="199466"/>
                </a:lnTo>
                <a:lnTo>
                  <a:pt x="642948" y="199466"/>
                </a:lnTo>
                <a:lnTo>
                  <a:pt x="634636" y="184561"/>
                </a:lnTo>
                <a:lnTo>
                  <a:pt x="597145" y="148935"/>
                </a:lnTo>
                <a:lnTo>
                  <a:pt x="542290" y="122186"/>
                </a:lnTo>
                <a:lnTo>
                  <a:pt x="519997" y="86616"/>
                </a:lnTo>
                <a:lnTo>
                  <a:pt x="490302" y="53456"/>
                </a:lnTo>
                <a:lnTo>
                  <a:pt x="453426" y="25862"/>
                </a:lnTo>
                <a:lnTo>
                  <a:pt x="409594" y="6991"/>
                </a:lnTo>
                <a:lnTo>
                  <a:pt x="359029" y="0"/>
                </a:lnTo>
                <a:close/>
              </a:path>
              <a:path w="718185" h="778510">
                <a:moveTo>
                  <a:pt x="642948" y="199466"/>
                </a:moveTo>
                <a:lnTo>
                  <a:pt x="436308" y="199466"/>
                </a:lnTo>
                <a:lnTo>
                  <a:pt x="444797" y="237067"/>
                </a:lnTo>
                <a:lnTo>
                  <a:pt x="460071" y="277737"/>
                </a:lnTo>
                <a:lnTo>
                  <a:pt x="482553" y="318437"/>
                </a:lnTo>
                <a:lnTo>
                  <a:pt x="512663" y="356123"/>
                </a:lnTo>
                <a:lnTo>
                  <a:pt x="550822" y="387754"/>
                </a:lnTo>
                <a:lnTo>
                  <a:pt x="597450" y="410290"/>
                </a:lnTo>
                <a:lnTo>
                  <a:pt x="652970" y="420687"/>
                </a:lnTo>
                <a:lnTo>
                  <a:pt x="658317" y="459305"/>
                </a:lnTo>
                <a:lnTo>
                  <a:pt x="649814" y="498059"/>
                </a:lnTo>
                <a:lnTo>
                  <a:pt x="628253" y="531026"/>
                </a:lnTo>
                <a:lnTo>
                  <a:pt x="594423" y="552284"/>
                </a:lnTo>
                <a:lnTo>
                  <a:pt x="587730" y="554570"/>
                </a:lnTo>
                <a:lnTo>
                  <a:pt x="582028" y="559130"/>
                </a:lnTo>
                <a:lnTo>
                  <a:pt x="547133" y="610742"/>
                </a:lnTo>
                <a:lnTo>
                  <a:pt x="513238" y="648644"/>
                </a:lnTo>
                <a:lnTo>
                  <a:pt x="477083" y="678603"/>
                </a:lnTo>
                <a:lnTo>
                  <a:pt x="439066" y="700345"/>
                </a:lnTo>
                <a:lnTo>
                  <a:pt x="399586" y="713593"/>
                </a:lnTo>
                <a:lnTo>
                  <a:pt x="359041" y="718070"/>
                </a:lnTo>
                <a:lnTo>
                  <a:pt x="524217" y="718070"/>
                </a:lnTo>
                <a:lnTo>
                  <a:pt x="558554" y="688055"/>
                </a:lnTo>
                <a:lnTo>
                  <a:pt x="592656" y="649674"/>
                </a:lnTo>
                <a:lnTo>
                  <a:pt x="624154" y="604939"/>
                </a:lnTo>
                <a:lnTo>
                  <a:pt x="666008" y="577881"/>
                </a:lnTo>
                <a:lnTo>
                  <a:pt x="695272" y="541080"/>
                </a:lnTo>
                <a:lnTo>
                  <a:pt x="712456" y="499511"/>
                </a:lnTo>
                <a:lnTo>
                  <a:pt x="718070" y="458152"/>
                </a:lnTo>
                <a:lnTo>
                  <a:pt x="715655" y="425511"/>
                </a:lnTo>
                <a:lnTo>
                  <a:pt x="707436" y="395085"/>
                </a:lnTo>
                <a:lnTo>
                  <a:pt x="691949" y="368996"/>
                </a:lnTo>
                <a:lnTo>
                  <a:pt x="667727" y="349364"/>
                </a:lnTo>
                <a:lnTo>
                  <a:pt x="671308" y="311465"/>
                </a:lnTo>
                <a:lnTo>
                  <a:pt x="668878" y="269150"/>
                </a:lnTo>
                <a:lnTo>
                  <a:pt x="657601" y="225740"/>
                </a:lnTo>
                <a:lnTo>
                  <a:pt x="642948" y="199466"/>
                </a:lnTo>
                <a:close/>
              </a:path>
              <a:path w="718185" h="778510">
                <a:moveTo>
                  <a:pt x="448792" y="568477"/>
                </a:moveTo>
                <a:lnTo>
                  <a:pt x="269278" y="568477"/>
                </a:lnTo>
                <a:lnTo>
                  <a:pt x="284939" y="609204"/>
                </a:lnTo>
                <a:lnTo>
                  <a:pt x="299508" y="630118"/>
                </a:lnTo>
                <a:lnTo>
                  <a:pt x="321400" y="637823"/>
                </a:lnTo>
                <a:lnTo>
                  <a:pt x="359029" y="638924"/>
                </a:lnTo>
                <a:lnTo>
                  <a:pt x="401274" y="627916"/>
                </a:lnTo>
                <a:lnTo>
                  <a:pt x="428994" y="603700"/>
                </a:lnTo>
                <a:lnTo>
                  <a:pt x="444173" y="579484"/>
                </a:lnTo>
                <a:lnTo>
                  <a:pt x="448792" y="568477"/>
                </a:lnTo>
                <a:close/>
              </a:path>
              <a:path w="718185" h="778510">
                <a:moveTo>
                  <a:pt x="261797" y="388950"/>
                </a:moveTo>
                <a:lnTo>
                  <a:pt x="247236" y="392477"/>
                </a:lnTo>
                <a:lnTo>
                  <a:pt x="235348" y="402096"/>
                </a:lnTo>
                <a:lnTo>
                  <a:pt x="227334" y="416366"/>
                </a:lnTo>
                <a:lnTo>
                  <a:pt x="224396" y="433844"/>
                </a:lnTo>
                <a:lnTo>
                  <a:pt x="227334" y="451303"/>
                </a:lnTo>
                <a:lnTo>
                  <a:pt x="235348" y="465566"/>
                </a:lnTo>
                <a:lnTo>
                  <a:pt x="247236" y="475185"/>
                </a:lnTo>
                <a:lnTo>
                  <a:pt x="261797" y="478713"/>
                </a:lnTo>
                <a:lnTo>
                  <a:pt x="276353" y="475185"/>
                </a:lnTo>
                <a:lnTo>
                  <a:pt x="288242" y="465566"/>
                </a:lnTo>
                <a:lnTo>
                  <a:pt x="296259" y="451303"/>
                </a:lnTo>
                <a:lnTo>
                  <a:pt x="299199" y="433844"/>
                </a:lnTo>
                <a:lnTo>
                  <a:pt x="296259" y="416366"/>
                </a:lnTo>
                <a:lnTo>
                  <a:pt x="288242" y="402096"/>
                </a:lnTo>
                <a:lnTo>
                  <a:pt x="276353" y="392477"/>
                </a:lnTo>
                <a:lnTo>
                  <a:pt x="261797" y="388950"/>
                </a:lnTo>
                <a:close/>
              </a:path>
              <a:path w="718185" h="778510">
                <a:moveTo>
                  <a:pt x="456272" y="388950"/>
                </a:moveTo>
                <a:lnTo>
                  <a:pt x="441711" y="392477"/>
                </a:lnTo>
                <a:lnTo>
                  <a:pt x="429823" y="402096"/>
                </a:lnTo>
                <a:lnTo>
                  <a:pt x="421809" y="416366"/>
                </a:lnTo>
                <a:lnTo>
                  <a:pt x="418871" y="433844"/>
                </a:lnTo>
                <a:lnTo>
                  <a:pt x="421809" y="451303"/>
                </a:lnTo>
                <a:lnTo>
                  <a:pt x="429823" y="465566"/>
                </a:lnTo>
                <a:lnTo>
                  <a:pt x="441711" y="475185"/>
                </a:lnTo>
                <a:lnTo>
                  <a:pt x="456272" y="478713"/>
                </a:lnTo>
                <a:lnTo>
                  <a:pt x="470834" y="475185"/>
                </a:lnTo>
                <a:lnTo>
                  <a:pt x="482722" y="465566"/>
                </a:lnTo>
                <a:lnTo>
                  <a:pt x="490736" y="451303"/>
                </a:lnTo>
                <a:lnTo>
                  <a:pt x="493674" y="433844"/>
                </a:lnTo>
                <a:lnTo>
                  <a:pt x="490736" y="416366"/>
                </a:lnTo>
                <a:lnTo>
                  <a:pt x="482722" y="402096"/>
                </a:lnTo>
                <a:lnTo>
                  <a:pt x="470834" y="392477"/>
                </a:lnTo>
                <a:lnTo>
                  <a:pt x="456272" y="388950"/>
                </a:lnTo>
                <a:close/>
              </a:path>
              <a:path w="718185" h="778510">
                <a:moveTo>
                  <a:pt x="159654" y="405714"/>
                </a:moveTo>
                <a:lnTo>
                  <a:pt x="73964" y="405714"/>
                </a:lnTo>
                <a:lnTo>
                  <a:pt x="86912" y="424584"/>
                </a:lnTo>
                <a:lnTo>
                  <a:pt x="102785" y="442320"/>
                </a:lnTo>
                <a:lnTo>
                  <a:pt x="120818" y="457901"/>
                </a:lnTo>
                <a:lnTo>
                  <a:pt x="140246" y="470306"/>
                </a:lnTo>
                <a:lnTo>
                  <a:pt x="149932" y="426135"/>
                </a:lnTo>
                <a:lnTo>
                  <a:pt x="159654" y="405714"/>
                </a:lnTo>
                <a:close/>
              </a:path>
            </a:pathLst>
          </a:custGeom>
          <a:solidFill>
            <a:srgbClr val="4140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883901" y="1452257"/>
            <a:ext cx="2165400" cy="1210310"/>
          </a:xfrm>
          <a:custGeom>
            <a:avLst/>
            <a:gdLst/>
            <a:ahLst/>
            <a:cxnLst/>
            <a:rect l="l" t="t" r="r" b="b"/>
            <a:pathLst>
              <a:path w="1845310" h="1210310">
                <a:moveTo>
                  <a:pt x="1755940" y="0"/>
                </a:moveTo>
                <a:lnTo>
                  <a:pt x="88900" y="0"/>
                </a:lnTo>
                <a:lnTo>
                  <a:pt x="54301" y="6986"/>
                </a:lnTo>
                <a:lnTo>
                  <a:pt x="26042" y="26038"/>
                </a:lnTo>
                <a:lnTo>
                  <a:pt x="6987" y="54296"/>
                </a:lnTo>
                <a:lnTo>
                  <a:pt x="0" y="88900"/>
                </a:lnTo>
                <a:lnTo>
                  <a:pt x="0" y="1120927"/>
                </a:lnTo>
                <a:lnTo>
                  <a:pt x="6987" y="1155531"/>
                </a:lnTo>
                <a:lnTo>
                  <a:pt x="26042" y="1183789"/>
                </a:lnTo>
                <a:lnTo>
                  <a:pt x="54301" y="1202841"/>
                </a:lnTo>
                <a:lnTo>
                  <a:pt x="88900" y="1209827"/>
                </a:lnTo>
                <a:lnTo>
                  <a:pt x="1755940" y="1209827"/>
                </a:lnTo>
                <a:lnTo>
                  <a:pt x="1790544" y="1202841"/>
                </a:lnTo>
                <a:lnTo>
                  <a:pt x="1818801" y="1183789"/>
                </a:lnTo>
                <a:lnTo>
                  <a:pt x="1837853" y="1155531"/>
                </a:lnTo>
                <a:lnTo>
                  <a:pt x="1844840" y="1120927"/>
                </a:lnTo>
                <a:lnTo>
                  <a:pt x="1844840" y="88900"/>
                </a:lnTo>
                <a:lnTo>
                  <a:pt x="1837853" y="54296"/>
                </a:lnTo>
                <a:lnTo>
                  <a:pt x="1818801" y="26038"/>
                </a:lnTo>
                <a:lnTo>
                  <a:pt x="1790544" y="6986"/>
                </a:lnTo>
                <a:lnTo>
                  <a:pt x="1755940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972814" y="1810156"/>
            <a:ext cx="1900936" cy="763270"/>
          </a:xfrm>
          <a:custGeom>
            <a:avLst/>
            <a:gdLst/>
            <a:ahLst/>
            <a:cxnLst/>
            <a:rect l="l" t="t" r="r" b="b"/>
            <a:pathLst>
              <a:path w="1667510" h="763269">
                <a:moveTo>
                  <a:pt x="0" y="0"/>
                </a:moveTo>
                <a:lnTo>
                  <a:pt x="1667027" y="0"/>
                </a:lnTo>
                <a:lnTo>
                  <a:pt x="1667027" y="763041"/>
                </a:lnTo>
                <a:lnTo>
                  <a:pt x="0" y="76304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271253" y="1342186"/>
            <a:ext cx="1238885" cy="1430020"/>
          </a:xfrm>
          <a:custGeom>
            <a:avLst/>
            <a:gdLst/>
            <a:ahLst/>
            <a:cxnLst/>
            <a:rect l="l" t="t" r="r" b="b"/>
            <a:pathLst>
              <a:path w="1238885" h="1430020">
                <a:moveTo>
                  <a:pt x="619201" y="0"/>
                </a:moveTo>
                <a:lnTo>
                  <a:pt x="0" y="357492"/>
                </a:lnTo>
                <a:lnTo>
                  <a:pt x="0" y="1072489"/>
                </a:lnTo>
                <a:lnTo>
                  <a:pt x="619201" y="1429981"/>
                </a:lnTo>
                <a:lnTo>
                  <a:pt x="1238402" y="1072489"/>
                </a:lnTo>
                <a:lnTo>
                  <a:pt x="1238402" y="357492"/>
                </a:lnTo>
                <a:lnTo>
                  <a:pt x="619201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3366592" y="1452257"/>
            <a:ext cx="1047750" cy="1210310"/>
          </a:xfrm>
          <a:custGeom>
            <a:avLst/>
            <a:gdLst/>
            <a:ahLst/>
            <a:cxnLst/>
            <a:rect l="l" t="t" r="r" b="b"/>
            <a:pathLst>
              <a:path w="1047750" h="1210310">
                <a:moveTo>
                  <a:pt x="523875" y="0"/>
                </a:moveTo>
                <a:lnTo>
                  <a:pt x="0" y="302463"/>
                </a:lnTo>
                <a:lnTo>
                  <a:pt x="0" y="907364"/>
                </a:lnTo>
                <a:lnTo>
                  <a:pt x="523875" y="1209827"/>
                </a:lnTo>
                <a:lnTo>
                  <a:pt x="1047724" y="907364"/>
                </a:lnTo>
                <a:lnTo>
                  <a:pt x="1047724" y="302463"/>
                </a:lnTo>
                <a:lnTo>
                  <a:pt x="52387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517061" y="1668221"/>
            <a:ext cx="747395" cy="778510"/>
          </a:xfrm>
          <a:custGeom>
            <a:avLst/>
            <a:gdLst/>
            <a:ahLst/>
            <a:cxnLst/>
            <a:rect l="l" t="t" r="r" b="b"/>
            <a:pathLst>
              <a:path w="747395" h="778510">
                <a:moveTo>
                  <a:pt x="164586" y="64653"/>
                </a:moveTo>
                <a:lnTo>
                  <a:pt x="99156" y="84903"/>
                </a:lnTo>
                <a:lnTo>
                  <a:pt x="45956" y="152721"/>
                </a:lnTo>
                <a:lnTo>
                  <a:pt x="33214" y="204177"/>
                </a:lnTo>
                <a:lnTo>
                  <a:pt x="31526" y="255452"/>
                </a:lnTo>
                <a:lnTo>
                  <a:pt x="36591" y="301382"/>
                </a:lnTo>
                <a:lnTo>
                  <a:pt x="44107" y="336804"/>
                </a:lnTo>
                <a:lnTo>
                  <a:pt x="28503" y="350851"/>
                </a:lnTo>
                <a:lnTo>
                  <a:pt x="14309" y="372517"/>
                </a:lnTo>
                <a:lnTo>
                  <a:pt x="3987" y="403464"/>
                </a:lnTo>
                <a:lnTo>
                  <a:pt x="0" y="445350"/>
                </a:lnTo>
                <a:lnTo>
                  <a:pt x="5837" y="488362"/>
                </a:lnTo>
                <a:lnTo>
                  <a:pt x="23704" y="531585"/>
                </a:lnTo>
                <a:lnTo>
                  <a:pt x="54135" y="569857"/>
                </a:lnTo>
                <a:lnTo>
                  <a:pt x="97663" y="598017"/>
                </a:lnTo>
                <a:lnTo>
                  <a:pt x="126572" y="639517"/>
                </a:lnTo>
                <a:lnTo>
                  <a:pt x="159384" y="677480"/>
                </a:lnTo>
                <a:lnTo>
                  <a:pt x="195853" y="710868"/>
                </a:lnTo>
                <a:lnTo>
                  <a:pt x="235733" y="738643"/>
                </a:lnTo>
                <a:lnTo>
                  <a:pt x="278780" y="759768"/>
                </a:lnTo>
                <a:lnTo>
                  <a:pt x="324748" y="773203"/>
                </a:lnTo>
                <a:lnTo>
                  <a:pt x="373392" y="777913"/>
                </a:lnTo>
                <a:lnTo>
                  <a:pt x="423254" y="773328"/>
                </a:lnTo>
                <a:lnTo>
                  <a:pt x="469544" y="760183"/>
                </a:lnTo>
                <a:lnTo>
                  <a:pt x="512311" y="739391"/>
                </a:lnTo>
                <a:lnTo>
                  <a:pt x="542347" y="718350"/>
                </a:lnTo>
                <a:lnTo>
                  <a:pt x="373392" y="718350"/>
                </a:lnTo>
                <a:lnTo>
                  <a:pt x="318490" y="707695"/>
                </a:lnTo>
                <a:lnTo>
                  <a:pt x="269232" y="683528"/>
                </a:lnTo>
                <a:lnTo>
                  <a:pt x="231239" y="657515"/>
                </a:lnTo>
                <a:lnTo>
                  <a:pt x="193283" y="623108"/>
                </a:lnTo>
                <a:lnTo>
                  <a:pt x="160812" y="580884"/>
                </a:lnTo>
                <a:lnTo>
                  <a:pt x="141452" y="550341"/>
                </a:lnTo>
                <a:lnTo>
                  <a:pt x="135547" y="545630"/>
                </a:lnTo>
                <a:lnTo>
                  <a:pt x="128600" y="543255"/>
                </a:lnTo>
                <a:lnTo>
                  <a:pt x="84537" y="510839"/>
                </a:lnTo>
                <a:lnTo>
                  <a:pt x="64204" y="463162"/>
                </a:lnTo>
                <a:lnTo>
                  <a:pt x="63988" y="416542"/>
                </a:lnTo>
                <a:lnTo>
                  <a:pt x="80276" y="387299"/>
                </a:lnTo>
                <a:lnTo>
                  <a:pt x="87604" y="382524"/>
                </a:lnTo>
                <a:lnTo>
                  <a:pt x="131443" y="382524"/>
                </a:lnTo>
                <a:lnTo>
                  <a:pt x="140956" y="372419"/>
                </a:lnTo>
                <a:lnTo>
                  <a:pt x="144907" y="357212"/>
                </a:lnTo>
                <a:lnTo>
                  <a:pt x="147284" y="317972"/>
                </a:lnTo>
                <a:lnTo>
                  <a:pt x="154470" y="279558"/>
                </a:lnTo>
                <a:lnTo>
                  <a:pt x="166541" y="242830"/>
                </a:lnTo>
                <a:lnTo>
                  <a:pt x="183578" y="208648"/>
                </a:lnTo>
                <a:lnTo>
                  <a:pt x="702154" y="208648"/>
                </a:lnTo>
                <a:lnTo>
                  <a:pt x="701818" y="205371"/>
                </a:lnTo>
                <a:lnTo>
                  <a:pt x="686606" y="155064"/>
                </a:lnTo>
                <a:lnTo>
                  <a:pt x="657809" y="109385"/>
                </a:lnTo>
                <a:lnTo>
                  <a:pt x="615879" y="70220"/>
                </a:lnTo>
                <a:lnTo>
                  <a:pt x="610138" y="66611"/>
                </a:lnTo>
                <a:lnTo>
                  <a:pt x="202247" y="66611"/>
                </a:lnTo>
                <a:lnTo>
                  <a:pt x="164586" y="64653"/>
                </a:lnTo>
                <a:close/>
              </a:path>
              <a:path w="747395" h="778510">
                <a:moveTo>
                  <a:pt x="703792" y="224624"/>
                </a:moveTo>
                <a:lnTo>
                  <a:pt x="385546" y="224624"/>
                </a:lnTo>
                <a:lnTo>
                  <a:pt x="407160" y="256065"/>
                </a:lnTo>
                <a:lnTo>
                  <a:pt x="436761" y="289446"/>
                </a:lnTo>
                <a:lnTo>
                  <a:pt x="473299" y="322003"/>
                </a:lnTo>
                <a:lnTo>
                  <a:pt x="515726" y="350971"/>
                </a:lnTo>
                <a:lnTo>
                  <a:pt x="562992" y="373588"/>
                </a:lnTo>
                <a:lnTo>
                  <a:pt x="614047" y="387088"/>
                </a:lnTo>
                <a:lnTo>
                  <a:pt x="667842" y="388708"/>
                </a:lnTo>
                <a:lnTo>
                  <a:pt x="683546" y="419627"/>
                </a:lnTo>
                <a:lnTo>
                  <a:pt x="682247" y="465777"/>
                </a:lnTo>
                <a:lnTo>
                  <a:pt x="661330" y="512029"/>
                </a:lnTo>
                <a:lnTo>
                  <a:pt x="618185" y="543255"/>
                </a:lnTo>
                <a:lnTo>
                  <a:pt x="611225" y="545630"/>
                </a:lnTo>
                <a:lnTo>
                  <a:pt x="605332" y="550341"/>
                </a:lnTo>
                <a:lnTo>
                  <a:pt x="569938" y="603002"/>
                </a:lnTo>
                <a:lnTo>
                  <a:pt x="536567" y="641350"/>
                </a:lnTo>
                <a:lnTo>
                  <a:pt x="477506" y="683540"/>
                </a:lnTo>
                <a:lnTo>
                  <a:pt x="428240" y="707702"/>
                </a:lnTo>
                <a:lnTo>
                  <a:pt x="373392" y="718350"/>
                </a:lnTo>
                <a:lnTo>
                  <a:pt x="542347" y="718350"/>
                </a:lnTo>
                <a:lnTo>
                  <a:pt x="551603" y="711865"/>
                </a:lnTo>
                <a:lnTo>
                  <a:pt x="587470" y="678518"/>
                </a:lnTo>
                <a:lnTo>
                  <a:pt x="619960" y="640265"/>
                </a:lnTo>
                <a:lnTo>
                  <a:pt x="649122" y="598017"/>
                </a:lnTo>
                <a:lnTo>
                  <a:pt x="692650" y="569857"/>
                </a:lnTo>
                <a:lnTo>
                  <a:pt x="723080" y="531585"/>
                </a:lnTo>
                <a:lnTo>
                  <a:pt x="740948" y="488362"/>
                </a:lnTo>
                <a:lnTo>
                  <a:pt x="746785" y="445350"/>
                </a:lnTo>
                <a:lnTo>
                  <a:pt x="742593" y="402480"/>
                </a:lnTo>
                <a:lnTo>
                  <a:pt x="731793" y="371076"/>
                </a:lnTo>
                <a:lnTo>
                  <a:pt x="717049" y="349362"/>
                </a:lnTo>
                <a:lnTo>
                  <a:pt x="701027" y="335559"/>
                </a:lnTo>
                <a:lnTo>
                  <a:pt x="705520" y="300468"/>
                </a:lnTo>
                <a:lnTo>
                  <a:pt x="706953" y="255452"/>
                </a:lnTo>
                <a:lnTo>
                  <a:pt x="703792" y="224624"/>
                </a:lnTo>
                <a:close/>
              </a:path>
              <a:path w="747395" h="778510">
                <a:moveTo>
                  <a:pt x="448081" y="591210"/>
                </a:moveTo>
                <a:lnTo>
                  <a:pt x="298716" y="591210"/>
                </a:lnTo>
                <a:lnTo>
                  <a:pt x="311734" y="625079"/>
                </a:lnTo>
                <a:lnTo>
                  <a:pt x="323853" y="642472"/>
                </a:lnTo>
                <a:lnTo>
                  <a:pt x="342072" y="648880"/>
                </a:lnTo>
                <a:lnTo>
                  <a:pt x="373392" y="649795"/>
                </a:lnTo>
                <a:lnTo>
                  <a:pt x="408535" y="640641"/>
                </a:lnTo>
                <a:lnTo>
                  <a:pt x="431601" y="620502"/>
                </a:lnTo>
                <a:lnTo>
                  <a:pt x="444235" y="600364"/>
                </a:lnTo>
                <a:lnTo>
                  <a:pt x="448081" y="591210"/>
                </a:lnTo>
                <a:close/>
              </a:path>
              <a:path w="747395" h="778510">
                <a:moveTo>
                  <a:pt x="272262" y="373392"/>
                </a:moveTo>
                <a:lnTo>
                  <a:pt x="257126" y="377059"/>
                </a:lnTo>
                <a:lnTo>
                  <a:pt x="244749" y="387088"/>
                </a:lnTo>
                <a:lnTo>
                  <a:pt x="236431" y="401896"/>
                </a:lnTo>
                <a:lnTo>
                  <a:pt x="233375" y="420065"/>
                </a:lnTo>
                <a:lnTo>
                  <a:pt x="236431" y="438230"/>
                </a:lnTo>
                <a:lnTo>
                  <a:pt x="244765" y="453070"/>
                </a:lnTo>
                <a:lnTo>
                  <a:pt x="257126" y="463079"/>
                </a:lnTo>
                <a:lnTo>
                  <a:pt x="272262" y="466750"/>
                </a:lnTo>
                <a:lnTo>
                  <a:pt x="287400" y="463079"/>
                </a:lnTo>
                <a:lnTo>
                  <a:pt x="299766" y="453070"/>
                </a:lnTo>
                <a:lnTo>
                  <a:pt x="308104" y="438230"/>
                </a:lnTo>
                <a:lnTo>
                  <a:pt x="311162" y="420065"/>
                </a:lnTo>
                <a:lnTo>
                  <a:pt x="308104" y="401896"/>
                </a:lnTo>
                <a:lnTo>
                  <a:pt x="299766" y="387061"/>
                </a:lnTo>
                <a:lnTo>
                  <a:pt x="287400" y="377059"/>
                </a:lnTo>
                <a:lnTo>
                  <a:pt x="272262" y="373392"/>
                </a:lnTo>
                <a:close/>
              </a:path>
              <a:path w="747395" h="778510">
                <a:moveTo>
                  <a:pt x="474522" y="373392"/>
                </a:moveTo>
                <a:lnTo>
                  <a:pt x="459379" y="377059"/>
                </a:lnTo>
                <a:lnTo>
                  <a:pt x="446998" y="387088"/>
                </a:lnTo>
                <a:lnTo>
                  <a:pt x="438679" y="401896"/>
                </a:lnTo>
                <a:lnTo>
                  <a:pt x="435622" y="420065"/>
                </a:lnTo>
                <a:lnTo>
                  <a:pt x="438679" y="438230"/>
                </a:lnTo>
                <a:lnTo>
                  <a:pt x="447014" y="453070"/>
                </a:lnTo>
                <a:lnTo>
                  <a:pt x="459379" y="463079"/>
                </a:lnTo>
                <a:lnTo>
                  <a:pt x="474522" y="466750"/>
                </a:lnTo>
                <a:lnTo>
                  <a:pt x="489659" y="463079"/>
                </a:lnTo>
                <a:lnTo>
                  <a:pt x="502019" y="453070"/>
                </a:lnTo>
                <a:lnTo>
                  <a:pt x="510354" y="438230"/>
                </a:lnTo>
                <a:lnTo>
                  <a:pt x="513410" y="420065"/>
                </a:lnTo>
                <a:lnTo>
                  <a:pt x="510354" y="401896"/>
                </a:lnTo>
                <a:lnTo>
                  <a:pt x="502019" y="387061"/>
                </a:lnTo>
                <a:lnTo>
                  <a:pt x="489659" y="377059"/>
                </a:lnTo>
                <a:lnTo>
                  <a:pt x="474522" y="373392"/>
                </a:lnTo>
                <a:close/>
              </a:path>
              <a:path w="747395" h="778510">
                <a:moveTo>
                  <a:pt x="131443" y="382524"/>
                </a:moveTo>
                <a:lnTo>
                  <a:pt x="87604" y="382524"/>
                </a:lnTo>
                <a:lnTo>
                  <a:pt x="96812" y="383679"/>
                </a:lnTo>
                <a:lnTo>
                  <a:pt x="101155" y="385648"/>
                </a:lnTo>
                <a:lnTo>
                  <a:pt x="116649" y="388222"/>
                </a:lnTo>
                <a:lnTo>
                  <a:pt x="130727" y="383284"/>
                </a:lnTo>
                <a:lnTo>
                  <a:pt x="131443" y="382524"/>
                </a:lnTo>
                <a:close/>
              </a:path>
              <a:path w="747395" h="778510">
                <a:moveTo>
                  <a:pt x="702154" y="208648"/>
                </a:moveTo>
                <a:lnTo>
                  <a:pt x="183578" y="208648"/>
                </a:lnTo>
                <a:lnTo>
                  <a:pt x="211461" y="242296"/>
                </a:lnTo>
                <a:lnTo>
                  <a:pt x="244265" y="271777"/>
                </a:lnTo>
                <a:lnTo>
                  <a:pt x="281539" y="296140"/>
                </a:lnTo>
                <a:lnTo>
                  <a:pt x="322836" y="314433"/>
                </a:lnTo>
                <a:lnTo>
                  <a:pt x="367704" y="325706"/>
                </a:lnTo>
                <a:lnTo>
                  <a:pt x="415696" y="329006"/>
                </a:lnTo>
                <a:lnTo>
                  <a:pt x="400352" y="305767"/>
                </a:lnTo>
                <a:lnTo>
                  <a:pt x="390544" y="276948"/>
                </a:lnTo>
                <a:lnTo>
                  <a:pt x="385774" y="248063"/>
                </a:lnTo>
                <a:lnTo>
                  <a:pt x="385546" y="224624"/>
                </a:lnTo>
                <a:lnTo>
                  <a:pt x="703792" y="224624"/>
                </a:lnTo>
                <a:lnTo>
                  <a:pt x="702154" y="208648"/>
                </a:lnTo>
                <a:close/>
              </a:path>
              <a:path w="747395" h="778510">
                <a:moveTo>
                  <a:pt x="373392" y="0"/>
                </a:moveTo>
                <a:lnTo>
                  <a:pt x="325007" y="3707"/>
                </a:lnTo>
                <a:lnTo>
                  <a:pt x="274175" y="15436"/>
                </a:lnTo>
                <a:lnTo>
                  <a:pt x="230165" y="36100"/>
                </a:lnTo>
                <a:lnTo>
                  <a:pt x="202247" y="66611"/>
                </a:lnTo>
                <a:lnTo>
                  <a:pt x="610138" y="66611"/>
                </a:lnTo>
                <a:lnTo>
                  <a:pt x="569816" y="41266"/>
                </a:lnTo>
                <a:lnTo>
                  <a:pt x="521077" y="21145"/>
                </a:lnTo>
                <a:lnTo>
                  <a:pt x="471122" y="8479"/>
                </a:lnTo>
                <a:lnTo>
                  <a:pt x="421407" y="1890"/>
                </a:lnTo>
                <a:lnTo>
                  <a:pt x="373392" y="0"/>
                </a:lnTo>
                <a:close/>
              </a:path>
            </a:pathLst>
          </a:custGeom>
          <a:solidFill>
            <a:srgbClr val="4140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894614" y="1452257"/>
            <a:ext cx="1845310" cy="1210310"/>
          </a:xfrm>
          <a:custGeom>
            <a:avLst/>
            <a:gdLst/>
            <a:ahLst/>
            <a:cxnLst/>
            <a:rect l="l" t="t" r="r" b="b"/>
            <a:pathLst>
              <a:path w="1845309" h="1210310">
                <a:moveTo>
                  <a:pt x="1755927" y="0"/>
                </a:moveTo>
                <a:lnTo>
                  <a:pt x="88899" y="0"/>
                </a:lnTo>
                <a:lnTo>
                  <a:pt x="54296" y="6986"/>
                </a:lnTo>
                <a:lnTo>
                  <a:pt x="26038" y="26038"/>
                </a:lnTo>
                <a:lnTo>
                  <a:pt x="6986" y="54296"/>
                </a:lnTo>
                <a:lnTo>
                  <a:pt x="0" y="88900"/>
                </a:lnTo>
                <a:lnTo>
                  <a:pt x="0" y="1120927"/>
                </a:lnTo>
                <a:lnTo>
                  <a:pt x="6986" y="1155531"/>
                </a:lnTo>
                <a:lnTo>
                  <a:pt x="26038" y="1183789"/>
                </a:lnTo>
                <a:lnTo>
                  <a:pt x="54296" y="1202841"/>
                </a:lnTo>
                <a:lnTo>
                  <a:pt x="88899" y="1209827"/>
                </a:lnTo>
                <a:lnTo>
                  <a:pt x="1755927" y="1209827"/>
                </a:lnTo>
                <a:lnTo>
                  <a:pt x="1790531" y="1202841"/>
                </a:lnTo>
                <a:lnTo>
                  <a:pt x="1818789" y="1183789"/>
                </a:lnTo>
                <a:lnTo>
                  <a:pt x="1837841" y="1155531"/>
                </a:lnTo>
                <a:lnTo>
                  <a:pt x="1844827" y="1120927"/>
                </a:lnTo>
                <a:lnTo>
                  <a:pt x="1844827" y="88900"/>
                </a:lnTo>
                <a:lnTo>
                  <a:pt x="1837841" y="54296"/>
                </a:lnTo>
                <a:lnTo>
                  <a:pt x="1818789" y="26038"/>
                </a:lnTo>
                <a:lnTo>
                  <a:pt x="1790531" y="6986"/>
                </a:lnTo>
                <a:lnTo>
                  <a:pt x="1755927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983514" y="1810156"/>
            <a:ext cx="1667510" cy="763270"/>
          </a:xfrm>
          <a:custGeom>
            <a:avLst/>
            <a:gdLst/>
            <a:ahLst/>
            <a:cxnLst/>
            <a:rect l="l" t="t" r="r" b="b"/>
            <a:pathLst>
              <a:path w="1667509" h="763269">
                <a:moveTo>
                  <a:pt x="0" y="0"/>
                </a:moveTo>
                <a:lnTo>
                  <a:pt x="1667027" y="0"/>
                </a:lnTo>
                <a:lnTo>
                  <a:pt x="1667027" y="763041"/>
                </a:lnTo>
                <a:lnTo>
                  <a:pt x="0" y="76304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281966" y="1342186"/>
            <a:ext cx="1238885" cy="1430020"/>
          </a:xfrm>
          <a:custGeom>
            <a:avLst/>
            <a:gdLst/>
            <a:ahLst/>
            <a:cxnLst/>
            <a:rect l="l" t="t" r="r" b="b"/>
            <a:pathLst>
              <a:path w="1238884" h="1430020">
                <a:moveTo>
                  <a:pt x="619201" y="0"/>
                </a:moveTo>
                <a:lnTo>
                  <a:pt x="0" y="357492"/>
                </a:lnTo>
                <a:lnTo>
                  <a:pt x="0" y="1072489"/>
                </a:lnTo>
                <a:lnTo>
                  <a:pt x="619201" y="1429981"/>
                </a:lnTo>
                <a:lnTo>
                  <a:pt x="1238402" y="1072489"/>
                </a:lnTo>
                <a:lnTo>
                  <a:pt x="1238402" y="357492"/>
                </a:lnTo>
                <a:lnTo>
                  <a:pt x="619201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377304" y="1452257"/>
            <a:ext cx="1047750" cy="1210310"/>
          </a:xfrm>
          <a:custGeom>
            <a:avLst/>
            <a:gdLst/>
            <a:ahLst/>
            <a:cxnLst/>
            <a:rect l="l" t="t" r="r" b="b"/>
            <a:pathLst>
              <a:path w="1047750" h="1210310">
                <a:moveTo>
                  <a:pt x="523875" y="0"/>
                </a:moveTo>
                <a:lnTo>
                  <a:pt x="0" y="302463"/>
                </a:lnTo>
                <a:lnTo>
                  <a:pt x="0" y="907364"/>
                </a:lnTo>
                <a:lnTo>
                  <a:pt x="523875" y="1209827"/>
                </a:lnTo>
                <a:lnTo>
                  <a:pt x="1047724" y="907364"/>
                </a:lnTo>
                <a:lnTo>
                  <a:pt x="1047724" y="302463"/>
                </a:lnTo>
                <a:lnTo>
                  <a:pt x="52387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542138" y="1668221"/>
            <a:ext cx="718185" cy="778510"/>
          </a:xfrm>
          <a:custGeom>
            <a:avLst/>
            <a:gdLst/>
            <a:ahLst/>
            <a:cxnLst/>
            <a:rect l="l" t="t" r="r" b="b"/>
            <a:pathLst>
              <a:path w="718184" h="778510">
                <a:moveTo>
                  <a:pt x="375399" y="14960"/>
                </a:moveTo>
                <a:lnTo>
                  <a:pt x="362128" y="31485"/>
                </a:lnTo>
                <a:lnTo>
                  <a:pt x="342200" y="45450"/>
                </a:lnTo>
                <a:lnTo>
                  <a:pt x="316997" y="58195"/>
                </a:lnTo>
                <a:lnTo>
                  <a:pt x="287903" y="71064"/>
                </a:lnTo>
                <a:lnTo>
                  <a:pt x="256302" y="85399"/>
                </a:lnTo>
                <a:lnTo>
                  <a:pt x="191111" y="123836"/>
                </a:lnTo>
                <a:lnTo>
                  <a:pt x="160287" y="150621"/>
                </a:lnTo>
                <a:lnTo>
                  <a:pt x="132490" y="184242"/>
                </a:lnTo>
                <a:lnTo>
                  <a:pt x="109102" y="226039"/>
                </a:lnTo>
                <a:lnTo>
                  <a:pt x="91507" y="277356"/>
                </a:lnTo>
                <a:lnTo>
                  <a:pt x="81089" y="339534"/>
                </a:lnTo>
                <a:lnTo>
                  <a:pt x="45085" y="351505"/>
                </a:lnTo>
                <a:lnTo>
                  <a:pt x="19804" y="377655"/>
                </a:lnTo>
                <a:lnTo>
                  <a:pt x="4892" y="414399"/>
                </a:lnTo>
                <a:lnTo>
                  <a:pt x="0" y="458152"/>
                </a:lnTo>
                <a:lnTo>
                  <a:pt x="5612" y="499506"/>
                </a:lnTo>
                <a:lnTo>
                  <a:pt x="22790" y="541066"/>
                </a:lnTo>
                <a:lnTo>
                  <a:pt x="52045" y="577865"/>
                </a:lnTo>
                <a:lnTo>
                  <a:pt x="93891" y="604939"/>
                </a:lnTo>
                <a:lnTo>
                  <a:pt x="121647" y="644979"/>
                </a:lnTo>
                <a:lnTo>
                  <a:pt x="152926" y="681535"/>
                </a:lnTo>
                <a:lnTo>
                  <a:pt x="187638" y="713631"/>
                </a:lnTo>
                <a:lnTo>
                  <a:pt x="225695" y="740292"/>
                </a:lnTo>
                <a:lnTo>
                  <a:pt x="267006" y="760542"/>
                </a:lnTo>
                <a:lnTo>
                  <a:pt x="311485" y="773407"/>
                </a:lnTo>
                <a:lnTo>
                  <a:pt x="359028" y="777913"/>
                </a:lnTo>
                <a:lnTo>
                  <a:pt x="408582" y="773406"/>
                </a:lnTo>
                <a:lnTo>
                  <a:pt x="453839" y="760538"/>
                </a:lnTo>
                <a:lnTo>
                  <a:pt x="495040" y="740284"/>
                </a:lnTo>
                <a:lnTo>
                  <a:pt x="526192" y="718070"/>
                </a:lnTo>
                <a:lnTo>
                  <a:pt x="359028" y="718070"/>
                </a:lnTo>
                <a:lnTo>
                  <a:pt x="325988" y="715163"/>
                </a:lnTo>
                <a:lnTo>
                  <a:pt x="253180" y="687081"/>
                </a:lnTo>
                <a:lnTo>
                  <a:pt x="215083" y="658691"/>
                </a:lnTo>
                <a:lnTo>
                  <a:pt x="176969" y="618591"/>
                </a:lnTo>
                <a:lnTo>
                  <a:pt x="139674" y="565175"/>
                </a:lnTo>
                <a:lnTo>
                  <a:pt x="136029" y="559092"/>
                </a:lnTo>
                <a:lnTo>
                  <a:pt x="130352" y="554570"/>
                </a:lnTo>
                <a:lnTo>
                  <a:pt x="123659" y="552284"/>
                </a:lnTo>
                <a:lnTo>
                  <a:pt x="81301" y="521139"/>
                </a:lnTo>
                <a:lnTo>
                  <a:pt x="61742" y="475318"/>
                </a:lnTo>
                <a:lnTo>
                  <a:pt x="61521" y="430489"/>
                </a:lnTo>
                <a:lnTo>
                  <a:pt x="77177" y="402323"/>
                </a:lnTo>
                <a:lnTo>
                  <a:pt x="84226" y="397763"/>
                </a:lnTo>
                <a:lnTo>
                  <a:pt x="126396" y="397763"/>
                </a:lnTo>
                <a:lnTo>
                  <a:pt x="135572" y="387985"/>
                </a:lnTo>
                <a:lnTo>
                  <a:pt x="139357" y="373392"/>
                </a:lnTo>
                <a:lnTo>
                  <a:pt x="139709" y="360090"/>
                </a:lnTo>
                <a:lnTo>
                  <a:pt x="140712" y="346843"/>
                </a:lnTo>
                <a:lnTo>
                  <a:pt x="153000" y="297445"/>
                </a:lnTo>
                <a:lnTo>
                  <a:pt x="178999" y="278046"/>
                </a:lnTo>
                <a:lnTo>
                  <a:pt x="425638" y="278046"/>
                </a:lnTo>
                <a:lnTo>
                  <a:pt x="461303" y="253371"/>
                </a:lnTo>
                <a:lnTo>
                  <a:pt x="501561" y="214972"/>
                </a:lnTo>
                <a:lnTo>
                  <a:pt x="599541" y="214972"/>
                </a:lnTo>
                <a:lnTo>
                  <a:pt x="582683" y="184766"/>
                </a:lnTo>
                <a:lnTo>
                  <a:pt x="546912" y="142773"/>
                </a:lnTo>
                <a:lnTo>
                  <a:pt x="547281" y="142747"/>
                </a:lnTo>
                <a:lnTo>
                  <a:pt x="562753" y="111769"/>
                </a:lnTo>
                <a:lnTo>
                  <a:pt x="571387" y="83375"/>
                </a:lnTo>
                <a:lnTo>
                  <a:pt x="374789" y="83375"/>
                </a:lnTo>
                <a:lnTo>
                  <a:pt x="382510" y="66006"/>
                </a:lnTo>
                <a:lnTo>
                  <a:pt x="384286" y="47415"/>
                </a:lnTo>
                <a:lnTo>
                  <a:pt x="381465" y="29700"/>
                </a:lnTo>
                <a:lnTo>
                  <a:pt x="375399" y="14960"/>
                </a:lnTo>
                <a:close/>
              </a:path>
              <a:path w="718184" h="778510">
                <a:moveTo>
                  <a:pt x="706470" y="397763"/>
                </a:moveTo>
                <a:lnTo>
                  <a:pt x="633856" y="397763"/>
                </a:lnTo>
                <a:lnTo>
                  <a:pt x="640867" y="402323"/>
                </a:lnTo>
                <a:lnTo>
                  <a:pt x="656534" y="430489"/>
                </a:lnTo>
                <a:lnTo>
                  <a:pt x="656315" y="475318"/>
                </a:lnTo>
                <a:lnTo>
                  <a:pt x="636757" y="521139"/>
                </a:lnTo>
                <a:lnTo>
                  <a:pt x="594410" y="552284"/>
                </a:lnTo>
                <a:lnTo>
                  <a:pt x="587717" y="554570"/>
                </a:lnTo>
                <a:lnTo>
                  <a:pt x="582028" y="559092"/>
                </a:lnTo>
                <a:lnTo>
                  <a:pt x="551131" y="606024"/>
                </a:lnTo>
                <a:lnTo>
                  <a:pt x="520553" y="642604"/>
                </a:lnTo>
                <a:lnTo>
                  <a:pt x="486344" y="673507"/>
                </a:lnTo>
                <a:lnTo>
                  <a:pt x="448215" y="697325"/>
                </a:lnTo>
                <a:lnTo>
                  <a:pt x="405873" y="712649"/>
                </a:lnTo>
                <a:lnTo>
                  <a:pt x="359028" y="718070"/>
                </a:lnTo>
                <a:lnTo>
                  <a:pt x="526192" y="718070"/>
                </a:lnTo>
                <a:lnTo>
                  <a:pt x="532429" y="713620"/>
                </a:lnTo>
                <a:lnTo>
                  <a:pt x="566249" y="681524"/>
                </a:lnTo>
                <a:lnTo>
                  <a:pt x="596743" y="644971"/>
                </a:lnTo>
                <a:lnTo>
                  <a:pt x="624154" y="604939"/>
                </a:lnTo>
                <a:lnTo>
                  <a:pt x="666008" y="577865"/>
                </a:lnTo>
                <a:lnTo>
                  <a:pt x="695272" y="541066"/>
                </a:lnTo>
                <a:lnTo>
                  <a:pt x="712456" y="499506"/>
                </a:lnTo>
                <a:lnTo>
                  <a:pt x="718070" y="458152"/>
                </a:lnTo>
                <a:lnTo>
                  <a:pt x="713219" y="414468"/>
                </a:lnTo>
                <a:lnTo>
                  <a:pt x="706470" y="397763"/>
                </a:lnTo>
                <a:close/>
              </a:path>
              <a:path w="718184" h="778510">
                <a:moveTo>
                  <a:pt x="448779" y="568477"/>
                </a:moveTo>
                <a:lnTo>
                  <a:pt x="269265" y="568477"/>
                </a:lnTo>
                <a:lnTo>
                  <a:pt x="284926" y="609197"/>
                </a:lnTo>
                <a:lnTo>
                  <a:pt x="299497" y="630107"/>
                </a:lnTo>
                <a:lnTo>
                  <a:pt x="321393" y="637811"/>
                </a:lnTo>
                <a:lnTo>
                  <a:pt x="359028" y="638911"/>
                </a:lnTo>
                <a:lnTo>
                  <a:pt x="401266" y="627906"/>
                </a:lnTo>
                <a:lnTo>
                  <a:pt x="428983" y="603694"/>
                </a:lnTo>
                <a:lnTo>
                  <a:pt x="444161" y="579482"/>
                </a:lnTo>
                <a:lnTo>
                  <a:pt x="448779" y="568477"/>
                </a:lnTo>
                <a:close/>
              </a:path>
              <a:path w="718184" h="778510">
                <a:moveTo>
                  <a:pt x="699703" y="381012"/>
                </a:moveTo>
                <a:lnTo>
                  <a:pt x="579716" y="381012"/>
                </a:lnTo>
                <a:lnTo>
                  <a:pt x="585771" y="392695"/>
                </a:lnTo>
                <a:lnTo>
                  <a:pt x="595730" y="400389"/>
                </a:lnTo>
                <a:lnTo>
                  <a:pt x="607943" y="403326"/>
                </a:lnTo>
                <a:lnTo>
                  <a:pt x="620763" y="400735"/>
                </a:lnTo>
                <a:lnTo>
                  <a:pt x="625005" y="398881"/>
                </a:lnTo>
                <a:lnTo>
                  <a:pt x="633856" y="397763"/>
                </a:lnTo>
                <a:lnTo>
                  <a:pt x="706470" y="397763"/>
                </a:lnTo>
                <a:lnTo>
                  <a:pt x="699703" y="381012"/>
                </a:lnTo>
                <a:close/>
              </a:path>
              <a:path w="718184" h="778510">
                <a:moveTo>
                  <a:pt x="126396" y="397763"/>
                </a:moveTo>
                <a:lnTo>
                  <a:pt x="84226" y="397763"/>
                </a:lnTo>
                <a:lnTo>
                  <a:pt x="93103" y="398881"/>
                </a:lnTo>
                <a:lnTo>
                  <a:pt x="97294" y="400735"/>
                </a:lnTo>
                <a:lnTo>
                  <a:pt x="112230" y="403208"/>
                </a:lnTo>
                <a:lnTo>
                  <a:pt x="125760" y="398441"/>
                </a:lnTo>
                <a:lnTo>
                  <a:pt x="126396" y="397763"/>
                </a:lnTo>
                <a:close/>
              </a:path>
              <a:path w="718184" h="778510">
                <a:moveTo>
                  <a:pt x="599541" y="214972"/>
                </a:moveTo>
                <a:lnTo>
                  <a:pt x="501561" y="214972"/>
                </a:lnTo>
                <a:lnTo>
                  <a:pt x="531124" y="239007"/>
                </a:lnTo>
                <a:lnTo>
                  <a:pt x="553561" y="276985"/>
                </a:lnTo>
                <a:lnTo>
                  <a:pt x="569530" y="325581"/>
                </a:lnTo>
                <a:lnTo>
                  <a:pt x="579691" y="381469"/>
                </a:lnTo>
                <a:lnTo>
                  <a:pt x="579716" y="381012"/>
                </a:lnTo>
                <a:lnTo>
                  <a:pt x="699703" y="381012"/>
                </a:lnTo>
                <a:lnTo>
                  <a:pt x="698376" y="377726"/>
                </a:lnTo>
                <a:lnTo>
                  <a:pt x="673107" y="351542"/>
                </a:lnTo>
                <a:lnTo>
                  <a:pt x="636981" y="339534"/>
                </a:lnTo>
                <a:lnTo>
                  <a:pt x="627563" y="285075"/>
                </a:lnTo>
                <a:lnTo>
                  <a:pt x="609515" y="232843"/>
                </a:lnTo>
                <a:lnTo>
                  <a:pt x="599541" y="214972"/>
                </a:lnTo>
                <a:close/>
              </a:path>
              <a:path w="718184" h="778510">
                <a:moveTo>
                  <a:pt x="425638" y="278046"/>
                </a:moveTo>
                <a:lnTo>
                  <a:pt x="178999" y="278046"/>
                </a:lnTo>
                <a:lnTo>
                  <a:pt x="196172" y="278190"/>
                </a:lnTo>
                <a:lnTo>
                  <a:pt x="216018" y="282516"/>
                </a:lnTo>
                <a:lnTo>
                  <a:pt x="263407" y="296570"/>
                </a:lnTo>
                <a:lnTo>
                  <a:pt x="290787" y="302726"/>
                </a:lnTo>
                <a:lnTo>
                  <a:pt x="320517" y="305921"/>
                </a:lnTo>
                <a:lnTo>
                  <a:pt x="352514" y="304369"/>
                </a:lnTo>
                <a:lnTo>
                  <a:pt x="386699" y="296283"/>
                </a:lnTo>
                <a:lnTo>
                  <a:pt x="422988" y="279879"/>
                </a:lnTo>
                <a:lnTo>
                  <a:pt x="425638" y="278046"/>
                </a:lnTo>
                <a:close/>
              </a:path>
              <a:path w="718184" h="778510">
                <a:moveTo>
                  <a:pt x="457212" y="7010"/>
                </a:moveTo>
                <a:lnTo>
                  <a:pt x="442817" y="34503"/>
                </a:lnTo>
                <a:lnTo>
                  <a:pt x="421187" y="58685"/>
                </a:lnTo>
                <a:lnTo>
                  <a:pt x="396964" y="76120"/>
                </a:lnTo>
                <a:lnTo>
                  <a:pt x="374789" y="83375"/>
                </a:lnTo>
                <a:lnTo>
                  <a:pt x="571387" y="83375"/>
                </a:lnTo>
                <a:lnTo>
                  <a:pt x="573190" y="77444"/>
                </a:lnTo>
                <a:lnTo>
                  <a:pt x="476834" y="77444"/>
                </a:lnTo>
                <a:lnTo>
                  <a:pt x="481701" y="58179"/>
                </a:lnTo>
                <a:lnTo>
                  <a:pt x="479710" y="37622"/>
                </a:lnTo>
                <a:lnTo>
                  <a:pt x="471376" y="19367"/>
                </a:lnTo>
                <a:lnTo>
                  <a:pt x="457212" y="7010"/>
                </a:lnTo>
                <a:close/>
              </a:path>
              <a:path w="718184" h="778510">
                <a:moveTo>
                  <a:pt x="568464" y="0"/>
                </a:moveTo>
                <a:lnTo>
                  <a:pt x="545390" y="29811"/>
                </a:lnTo>
                <a:lnTo>
                  <a:pt x="518929" y="53690"/>
                </a:lnTo>
                <a:lnTo>
                  <a:pt x="494328" y="70085"/>
                </a:lnTo>
                <a:lnTo>
                  <a:pt x="476834" y="77444"/>
                </a:lnTo>
                <a:lnTo>
                  <a:pt x="573190" y="77444"/>
                </a:lnTo>
                <a:lnTo>
                  <a:pt x="573827" y="75350"/>
                </a:lnTo>
                <a:lnTo>
                  <a:pt x="576924" y="36943"/>
                </a:lnTo>
                <a:lnTo>
                  <a:pt x="568464" y="0"/>
                </a:lnTo>
                <a:close/>
              </a:path>
            </a:pathLst>
          </a:custGeom>
          <a:solidFill>
            <a:srgbClr val="4140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6718503" y="2020874"/>
            <a:ext cx="365760" cy="162560"/>
          </a:xfrm>
          <a:custGeom>
            <a:avLst/>
            <a:gdLst/>
            <a:ahLst/>
            <a:cxnLst/>
            <a:rect l="l" t="t" r="r" b="b"/>
            <a:pathLst>
              <a:path w="365759" h="162560">
                <a:moveTo>
                  <a:pt x="81191" y="0"/>
                </a:moveTo>
                <a:lnTo>
                  <a:pt x="49618" y="6388"/>
                </a:lnTo>
                <a:lnTo>
                  <a:pt x="23807" y="23801"/>
                </a:lnTo>
                <a:lnTo>
                  <a:pt x="6390" y="49607"/>
                </a:lnTo>
                <a:lnTo>
                  <a:pt x="0" y="81178"/>
                </a:lnTo>
                <a:lnTo>
                  <a:pt x="6390" y="112748"/>
                </a:lnTo>
                <a:lnTo>
                  <a:pt x="23807" y="138555"/>
                </a:lnTo>
                <a:lnTo>
                  <a:pt x="49618" y="155968"/>
                </a:lnTo>
                <a:lnTo>
                  <a:pt x="81191" y="162356"/>
                </a:lnTo>
                <a:lnTo>
                  <a:pt x="105099" y="158744"/>
                </a:lnTo>
                <a:lnTo>
                  <a:pt x="126157" y="148640"/>
                </a:lnTo>
                <a:lnTo>
                  <a:pt x="143311" y="133146"/>
                </a:lnTo>
                <a:lnTo>
                  <a:pt x="150327" y="121767"/>
                </a:lnTo>
                <a:lnTo>
                  <a:pt x="81191" y="121767"/>
                </a:lnTo>
                <a:lnTo>
                  <a:pt x="65387" y="118575"/>
                </a:lnTo>
                <a:lnTo>
                  <a:pt x="52485" y="109874"/>
                </a:lnTo>
                <a:lnTo>
                  <a:pt x="43789" y="96971"/>
                </a:lnTo>
                <a:lnTo>
                  <a:pt x="40601" y="81178"/>
                </a:lnTo>
                <a:lnTo>
                  <a:pt x="43789" y="65379"/>
                </a:lnTo>
                <a:lnTo>
                  <a:pt x="52485" y="52477"/>
                </a:lnTo>
                <a:lnTo>
                  <a:pt x="65387" y="43779"/>
                </a:lnTo>
                <a:lnTo>
                  <a:pt x="81191" y="40589"/>
                </a:lnTo>
                <a:lnTo>
                  <a:pt x="150817" y="40589"/>
                </a:lnTo>
                <a:lnTo>
                  <a:pt x="139132" y="24817"/>
                </a:lnTo>
                <a:lnTo>
                  <a:pt x="122661" y="11601"/>
                </a:lnTo>
                <a:lnTo>
                  <a:pt x="103092" y="3043"/>
                </a:lnTo>
                <a:lnTo>
                  <a:pt x="81191" y="0"/>
                </a:lnTo>
                <a:close/>
              </a:path>
              <a:path w="365759" h="162560">
                <a:moveTo>
                  <a:pt x="244158" y="78155"/>
                </a:moveTo>
                <a:lnTo>
                  <a:pt x="182664" y="78155"/>
                </a:lnTo>
                <a:lnTo>
                  <a:pt x="192921" y="81500"/>
                </a:lnTo>
                <a:lnTo>
                  <a:pt x="199928" y="90009"/>
                </a:lnTo>
                <a:lnTo>
                  <a:pt x="205093" y="101392"/>
                </a:lnTo>
                <a:lnTo>
                  <a:pt x="209829" y="113360"/>
                </a:lnTo>
                <a:lnTo>
                  <a:pt x="222018" y="133146"/>
                </a:lnTo>
                <a:lnTo>
                  <a:pt x="239172" y="148640"/>
                </a:lnTo>
                <a:lnTo>
                  <a:pt x="260232" y="158744"/>
                </a:lnTo>
                <a:lnTo>
                  <a:pt x="284137" y="162356"/>
                </a:lnTo>
                <a:lnTo>
                  <a:pt x="315707" y="155968"/>
                </a:lnTo>
                <a:lnTo>
                  <a:pt x="341514" y="138555"/>
                </a:lnTo>
                <a:lnTo>
                  <a:pt x="352841" y="121767"/>
                </a:lnTo>
                <a:lnTo>
                  <a:pt x="284137" y="121767"/>
                </a:lnTo>
                <a:lnTo>
                  <a:pt x="268338" y="118575"/>
                </a:lnTo>
                <a:lnTo>
                  <a:pt x="255436" y="109874"/>
                </a:lnTo>
                <a:lnTo>
                  <a:pt x="246737" y="96971"/>
                </a:lnTo>
                <a:lnTo>
                  <a:pt x="243547" y="81178"/>
                </a:lnTo>
                <a:lnTo>
                  <a:pt x="244158" y="78155"/>
                </a:lnTo>
                <a:close/>
              </a:path>
              <a:path w="365759" h="162560">
                <a:moveTo>
                  <a:pt x="150817" y="40589"/>
                </a:moveTo>
                <a:lnTo>
                  <a:pt x="81191" y="40589"/>
                </a:lnTo>
                <a:lnTo>
                  <a:pt x="96989" y="43779"/>
                </a:lnTo>
                <a:lnTo>
                  <a:pt x="109891" y="52477"/>
                </a:lnTo>
                <a:lnTo>
                  <a:pt x="118590" y="65379"/>
                </a:lnTo>
                <a:lnTo>
                  <a:pt x="121780" y="81178"/>
                </a:lnTo>
                <a:lnTo>
                  <a:pt x="118590" y="96971"/>
                </a:lnTo>
                <a:lnTo>
                  <a:pt x="109891" y="109874"/>
                </a:lnTo>
                <a:lnTo>
                  <a:pt x="96989" y="118575"/>
                </a:lnTo>
                <a:lnTo>
                  <a:pt x="81191" y="121767"/>
                </a:lnTo>
                <a:lnTo>
                  <a:pt x="150327" y="121767"/>
                </a:lnTo>
                <a:lnTo>
                  <a:pt x="155511" y="113360"/>
                </a:lnTo>
                <a:lnTo>
                  <a:pt x="160238" y="101392"/>
                </a:lnTo>
                <a:lnTo>
                  <a:pt x="165396" y="90009"/>
                </a:lnTo>
                <a:lnTo>
                  <a:pt x="172401" y="81500"/>
                </a:lnTo>
                <a:lnTo>
                  <a:pt x="182664" y="78155"/>
                </a:lnTo>
                <a:lnTo>
                  <a:pt x="244158" y="78155"/>
                </a:lnTo>
                <a:lnTo>
                  <a:pt x="246737" y="65379"/>
                </a:lnTo>
                <a:lnTo>
                  <a:pt x="255436" y="52477"/>
                </a:lnTo>
                <a:lnTo>
                  <a:pt x="268338" y="43779"/>
                </a:lnTo>
                <a:lnTo>
                  <a:pt x="277972" y="41833"/>
                </a:lnTo>
                <a:lnTo>
                  <a:pt x="151739" y="41833"/>
                </a:lnTo>
                <a:lnTo>
                  <a:pt x="150817" y="40589"/>
                </a:lnTo>
                <a:close/>
              </a:path>
              <a:path w="365759" h="162560">
                <a:moveTo>
                  <a:pt x="352841" y="40589"/>
                </a:moveTo>
                <a:lnTo>
                  <a:pt x="284137" y="40589"/>
                </a:lnTo>
                <a:lnTo>
                  <a:pt x="299935" y="43779"/>
                </a:lnTo>
                <a:lnTo>
                  <a:pt x="312837" y="52477"/>
                </a:lnTo>
                <a:lnTo>
                  <a:pt x="321536" y="65379"/>
                </a:lnTo>
                <a:lnTo>
                  <a:pt x="324726" y="81178"/>
                </a:lnTo>
                <a:lnTo>
                  <a:pt x="321536" y="96971"/>
                </a:lnTo>
                <a:lnTo>
                  <a:pt x="312837" y="109874"/>
                </a:lnTo>
                <a:lnTo>
                  <a:pt x="299935" y="118575"/>
                </a:lnTo>
                <a:lnTo>
                  <a:pt x="284137" y="121767"/>
                </a:lnTo>
                <a:lnTo>
                  <a:pt x="352841" y="121767"/>
                </a:lnTo>
                <a:lnTo>
                  <a:pt x="358926" y="112748"/>
                </a:lnTo>
                <a:lnTo>
                  <a:pt x="365315" y="81178"/>
                </a:lnTo>
                <a:lnTo>
                  <a:pt x="358926" y="49607"/>
                </a:lnTo>
                <a:lnTo>
                  <a:pt x="352841" y="40589"/>
                </a:lnTo>
                <a:close/>
              </a:path>
              <a:path w="365759" h="162560">
                <a:moveTo>
                  <a:pt x="182664" y="37109"/>
                </a:moveTo>
                <a:lnTo>
                  <a:pt x="174692" y="37406"/>
                </a:lnTo>
                <a:lnTo>
                  <a:pt x="166935" y="38295"/>
                </a:lnTo>
                <a:lnTo>
                  <a:pt x="159311" y="39772"/>
                </a:lnTo>
                <a:lnTo>
                  <a:pt x="151739" y="41833"/>
                </a:lnTo>
                <a:lnTo>
                  <a:pt x="213575" y="41833"/>
                </a:lnTo>
                <a:lnTo>
                  <a:pt x="206006" y="39772"/>
                </a:lnTo>
                <a:lnTo>
                  <a:pt x="198386" y="38295"/>
                </a:lnTo>
                <a:lnTo>
                  <a:pt x="190633" y="37406"/>
                </a:lnTo>
                <a:lnTo>
                  <a:pt x="182664" y="37109"/>
                </a:lnTo>
                <a:close/>
              </a:path>
              <a:path w="365759" h="162560">
                <a:moveTo>
                  <a:pt x="284137" y="0"/>
                </a:moveTo>
                <a:lnTo>
                  <a:pt x="262235" y="3043"/>
                </a:lnTo>
                <a:lnTo>
                  <a:pt x="242665" y="11601"/>
                </a:lnTo>
                <a:lnTo>
                  <a:pt x="226190" y="24817"/>
                </a:lnTo>
                <a:lnTo>
                  <a:pt x="213575" y="41833"/>
                </a:lnTo>
                <a:lnTo>
                  <a:pt x="277972" y="41833"/>
                </a:lnTo>
                <a:lnTo>
                  <a:pt x="284137" y="40589"/>
                </a:lnTo>
                <a:lnTo>
                  <a:pt x="352841" y="40589"/>
                </a:lnTo>
                <a:lnTo>
                  <a:pt x="341514" y="23801"/>
                </a:lnTo>
                <a:lnTo>
                  <a:pt x="315707" y="6388"/>
                </a:lnTo>
                <a:lnTo>
                  <a:pt x="284137" y="0"/>
                </a:lnTo>
                <a:close/>
              </a:path>
            </a:pathLst>
          </a:custGeom>
          <a:solidFill>
            <a:srgbClr val="4140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5302212" y="3264268"/>
            <a:ext cx="166751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87730">
              <a:lnSpc>
                <a:spcPct val="100000"/>
              </a:lnSpc>
              <a:spcBef>
                <a:spcPts val="100"/>
              </a:spcBef>
            </a:pPr>
            <a:r>
              <a:rPr sz="1100" spc="-7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최혜원</a:t>
            </a:r>
            <a:endParaRPr sz="1100">
              <a:latin typeface="Noto Sans CJK JP Regular"/>
              <a:cs typeface="Noto Sans CJK JP Regular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164798" y="3625006"/>
            <a:ext cx="2309152" cy="560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29615" marR="248920">
              <a:lnSpc>
                <a:spcPct val="112500"/>
              </a:lnSpc>
              <a:spcBef>
                <a:spcPts val="100"/>
              </a:spcBef>
            </a:pPr>
            <a:r>
              <a:rPr lang="en-US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스터디 생성</a:t>
            </a:r>
            <a:r>
              <a:rPr lang="en-US" altLang="ko-KR" sz="1000" smtClean="0">
                <a:latin typeface="Noto Sans CJK JP Regular"/>
                <a:cs typeface="Noto Sans CJK JP Regular"/>
              </a:rPr>
              <a:t>, 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수정</a:t>
            </a:r>
            <a:endParaRPr lang="en-US" altLang="ko-KR" sz="1000">
              <a:latin typeface="Noto Sans CJK JP Regular"/>
              <a:cs typeface="Noto Sans CJK JP Regular"/>
            </a:endParaRPr>
          </a:p>
          <a:p>
            <a:pPr marL="729615" marR="248920">
              <a:lnSpc>
                <a:spcPct val="112500"/>
              </a:lnSpc>
              <a:spcBef>
                <a:spcPts val="100"/>
              </a:spcBef>
            </a:pPr>
            <a:r>
              <a:rPr lang="en-US" altLang="ko-KR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스터디 공지 리스트</a:t>
            </a:r>
            <a:endParaRPr lang="en-US" altLang="ko-KR" sz="1000" smtClean="0">
              <a:latin typeface="Noto Sans CJK JP Regular"/>
              <a:cs typeface="Noto Sans CJK JP Regular"/>
            </a:endParaRPr>
          </a:p>
          <a:p>
            <a:pPr marL="729615" marR="248920">
              <a:lnSpc>
                <a:spcPct val="112500"/>
              </a:lnSpc>
              <a:spcBef>
                <a:spcPts val="100"/>
              </a:spcBef>
            </a:pPr>
            <a:r>
              <a:rPr lang="en-US" altLang="ko-KR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스터디 탈퇴</a:t>
            </a:r>
            <a:r>
              <a:rPr lang="en-US" altLang="ko-KR" sz="1000" smtClean="0">
                <a:latin typeface="Noto Sans CJK JP Regular"/>
                <a:cs typeface="Noto Sans CJK JP Regular"/>
              </a:rPr>
              <a:t>, 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활동종료</a:t>
            </a:r>
            <a:endParaRPr lang="en-US" altLang="ko-KR" sz="1000" smtClean="0">
              <a:latin typeface="Noto Sans CJK JP Regular"/>
              <a:cs typeface="Noto Sans CJK JP Regular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291499" y="3264268"/>
            <a:ext cx="166751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87730">
              <a:lnSpc>
                <a:spcPct val="100000"/>
              </a:lnSpc>
              <a:spcBef>
                <a:spcPts val="100"/>
              </a:spcBef>
            </a:pPr>
            <a:r>
              <a:rPr sz="1100" spc="-7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박정미</a:t>
            </a:r>
            <a:endParaRPr sz="1100">
              <a:latin typeface="Noto Sans CJK JP Regular"/>
              <a:cs typeface="Noto Sans CJK JP Regular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2105354" y="3613589"/>
            <a:ext cx="2302598" cy="578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38835" marR="304165" indent="-54610">
              <a:lnSpc>
                <a:spcPct val="116700"/>
              </a:lnSpc>
              <a:spcBef>
                <a:spcPts val="100"/>
              </a:spcBef>
            </a:pPr>
            <a:r>
              <a:rPr lang="en-US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신청자 보기</a:t>
            </a:r>
            <a:endParaRPr lang="en-US" altLang="ko-KR" sz="1000" smtClean="0">
              <a:latin typeface="Noto Sans CJK JP Regular"/>
              <a:cs typeface="Noto Sans CJK JP Regular"/>
            </a:endParaRPr>
          </a:p>
          <a:p>
            <a:pPr marL="838835" marR="304165" indent="-54610">
              <a:lnSpc>
                <a:spcPct val="116700"/>
              </a:lnSpc>
              <a:spcBef>
                <a:spcPts val="100"/>
              </a:spcBef>
            </a:pPr>
            <a:r>
              <a:rPr lang="en-US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참여자 보기</a:t>
            </a:r>
            <a:endParaRPr lang="en-US" altLang="ko-KR" sz="1000" smtClean="0">
              <a:latin typeface="Noto Sans CJK JP Regular"/>
              <a:cs typeface="Noto Sans CJK JP Regular"/>
            </a:endParaRPr>
          </a:p>
          <a:p>
            <a:pPr marL="838835" marR="304165" indent="-54610">
              <a:lnSpc>
                <a:spcPct val="116700"/>
              </a:lnSpc>
              <a:spcBef>
                <a:spcPts val="100"/>
              </a:spcBef>
            </a:pPr>
            <a:r>
              <a:rPr lang="en-US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스터디 공지사항</a:t>
            </a:r>
            <a:endParaRPr sz="1000">
              <a:latin typeface="Noto Sans CJK JP Regular"/>
              <a:cs typeface="Noto Sans CJK JP Regular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3972814" y="1535341"/>
            <a:ext cx="166751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87730">
              <a:lnSpc>
                <a:spcPct val="100000"/>
              </a:lnSpc>
              <a:spcBef>
                <a:spcPts val="100"/>
              </a:spcBef>
            </a:pPr>
            <a:r>
              <a:rPr sz="1100" spc="-7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공선의</a:t>
            </a:r>
            <a:endParaRPr sz="1100">
              <a:latin typeface="Noto Sans CJK JP Regular"/>
              <a:cs typeface="Noto Sans CJK JP Regular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3972813" y="1954089"/>
            <a:ext cx="2076487" cy="18671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62305" marR="181610" algn="ctr">
              <a:lnSpc>
                <a:spcPct val="112500"/>
              </a:lnSpc>
              <a:spcBef>
                <a:spcPts val="100"/>
              </a:spcBef>
            </a:pPr>
            <a:r>
              <a:rPr lang="en-US" altLang="ko-KR" sz="1000" dirty="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dirty="0" smtClean="0">
                <a:latin typeface="Noto Sans CJK JP Regular"/>
                <a:cs typeface="Noto Sans CJK JP Regular"/>
              </a:rPr>
              <a:t>관리자 페이지 구현</a:t>
            </a:r>
            <a:endParaRPr sz="1000" dirty="0">
              <a:latin typeface="Noto Sans CJK JP Regular"/>
              <a:cs typeface="Noto Sans CJK JP Regular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6983514" y="1535341"/>
            <a:ext cx="166751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87730">
              <a:lnSpc>
                <a:spcPct val="100000"/>
              </a:lnSpc>
              <a:spcBef>
                <a:spcPts val="100"/>
              </a:spcBef>
            </a:pPr>
            <a:r>
              <a:rPr sz="1100" spc="-7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이재현</a:t>
            </a:r>
            <a:endParaRPr sz="1100">
              <a:latin typeface="Noto Sans CJK JP Regular"/>
              <a:cs typeface="Noto Sans CJK JP Regular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983513" y="1811667"/>
            <a:ext cx="2016823" cy="74687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62305" marR="181610" algn="just">
              <a:lnSpc>
                <a:spcPct val="112500"/>
              </a:lnSpc>
              <a:spcBef>
                <a:spcPts val="100"/>
              </a:spcBef>
            </a:pPr>
            <a:r>
              <a:rPr lang="en-US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메인</a:t>
            </a:r>
            <a:endParaRPr lang="en-US" altLang="ko-KR" sz="1000">
              <a:latin typeface="Noto Sans CJK JP Regular"/>
              <a:cs typeface="Noto Sans CJK JP Regular"/>
            </a:endParaRPr>
          </a:p>
          <a:p>
            <a:pPr marL="662305" marR="181610" algn="just">
              <a:lnSpc>
                <a:spcPct val="112500"/>
              </a:lnSpc>
              <a:spcBef>
                <a:spcPts val="100"/>
              </a:spcBef>
            </a:pPr>
            <a:r>
              <a:rPr lang="en-US" altLang="ko-KR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스터디검색</a:t>
            </a:r>
            <a:endParaRPr lang="en-US" altLang="ko-KR" sz="1000">
              <a:latin typeface="Noto Sans CJK JP Regular"/>
              <a:cs typeface="Noto Sans CJK JP Regular"/>
            </a:endParaRPr>
          </a:p>
          <a:p>
            <a:pPr marL="662305" marR="181610" algn="just">
              <a:lnSpc>
                <a:spcPct val="112500"/>
              </a:lnSpc>
              <a:spcBef>
                <a:spcPts val="100"/>
              </a:spcBef>
            </a:pPr>
            <a:r>
              <a:rPr lang="en-US" altLang="ko-KR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좋아하는 스터디</a:t>
            </a:r>
            <a:endParaRPr lang="en-US" altLang="ko-KR" sz="1000" smtClean="0">
              <a:latin typeface="Noto Sans CJK JP Regular"/>
              <a:cs typeface="Noto Sans CJK JP Regular"/>
            </a:endParaRPr>
          </a:p>
          <a:p>
            <a:pPr marL="662305" marR="181610" algn="just">
              <a:lnSpc>
                <a:spcPct val="112500"/>
              </a:lnSpc>
              <a:spcBef>
                <a:spcPts val="100"/>
              </a:spcBef>
            </a:pPr>
            <a:r>
              <a:rPr lang="en-US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상세 스터디</a:t>
            </a:r>
            <a:endParaRPr sz="1000">
              <a:latin typeface="Noto Sans CJK JP Regular"/>
              <a:cs typeface="Noto Sans CJK JP Regular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764387" y="0"/>
            <a:ext cx="8235950" cy="742315"/>
          </a:xfrm>
          <a:custGeom>
            <a:avLst/>
            <a:gdLst/>
            <a:ahLst/>
            <a:cxnLst/>
            <a:rect l="l" t="t" r="r" b="b"/>
            <a:pathLst>
              <a:path w="8235950" h="742315">
                <a:moveTo>
                  <a:pt x="0" y="742010"/>
                </a:moveTo>
                <a:lnTo>
                  <a:pt x="8235619" y="742010"/>
                </a:lnTo>
                <a:lnTo>
                  <a:pt x="8235619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657567" y="0"/>
            <a:ext cx="50165" cy="742315"/>
          </a:xfrm>
          <a:custGeom>
            <a:avLst/>
            <a:gdLst/>
            <a:ahLst/>
            <a:cxnLst/>
            <a:rect l="l" t="t" r="r" b="b"/>
            <a:pathLst>
              <a:path w="50165" h="742315">
                <a:moveTo>
                  <a:pt x="0" y="742010"/>
                </a:moveTo>
                <a:lnTo>
                  <a:pt x="50063" y="742010"/>
                </a:lnTo>
                <a:lnTo>
                  <a:pt x="50063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0" y="0"/>
            <a:ext cx="90170" cy="742315"/>
          </a:xfrm>
          <a:custGeom>
            <a:avLst/>
            <a:gdLst/>
            <a:ahLst/>
            <a:cxnLst/>
            <a:rect l="l" t="t" r="r" b="b"/>
            <a:pathLst>
              <a:path w="90170" h="742315">
                <a:moveTo>
                  <a:pt x="0" y="742010"/>
                </a:moveTo>
                <a:lnTo>
                  <a:pt x="89992" y="742010"/>
                </a:lnTo>
                <a:lnTo>
                  <a:pt x="89992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89992" y="0"/>
            <a:ext cx="567690" cy="742315"/>
          </a:xfrm>
          <a:custGeom>
            <a:avLst/>
            <a:gdLst/>
            <a:ahLst/>
            <a:cxnLst/>
            <a:rect l="l" t="t" r="r" b="b"/>
            <a:pathLst>
              <a:path w="567690" h="742315">
                <a:moveTo>
                  <a:pt x="567575" y="742010"/>
                </a:moveTo>
                <a:lnTo>
                  <a:pt x="0" y="742010"/>
                </a:lnTo>
                <a:lnTo>
                  <a:pt x="0" y="0"/>
                </a:lnTo>
                <a:lnTo>
                  <a:pt x="567575" y="0"/>
                </a:lnTo>
                <a:lnTo>
                  <a:pt x="567575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 txBox="1">
            <a:spLocks noGrp="1"/>
          </p:cNvSpPr>
          <p:nvPr>
            <p:ph type="title"/>
          </p:nvPr>
        </p:nvSpPr>
        <p:spPr>
          <a:xfrm>
            <a:off x="851799" y="0"/>
            <a:ext cx="3658339" cy="7461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45" dirty="0">
                <a:solidFill>
                  <a:srgbClr val="414042"/>
                </a:solidFill>
              </a:rPr>
              <a:t>팀원 소개 </a:t>
            </a:r>
            <a:r>
              <a:rPr sz="2700" spc="-30" dirty="0">
                <a:solidFill>
                  <a:srgbClr val="414042"/>
                </a:solidFill>
              </a:rPr>
              <a:t>및 </a:t>
            </a:r>
            <a:r>
              <a:rPr sz="2700" spc="-45" dirty="0">
                <a:solidFill>
                  <a:srgbClr val="414042"/>
                </a:solidFill>
              </a:rPr>
              <a:t>업무</a:t>
            </a:r>
            <a:r>
              <a:rPr sz="2700" spc="110" dirty="0">
                <a:solidFill>
                  <a:srgbClr val="414042"/>
                </a:solidFill>
              </a:rPr>
              <a:t> </a:t>
            </a:r>
            <a:r>
              <a:rPr sz="2700" spc="-60" dirty="0">
                <a:solidFill>
                  <a:srgbClr val="414042"/>
                </a:solidFill>
              </a:rPr>
              <a:t>분장</a:t>
            </a:r>
            <a:endParaRPr sz="2700"/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35" dirty="0">
                <a:solidFill>
                  <a:srgbClr val="6D6E71"/>
                </a:solidFill>
                <a:latin typeface="Arial"/>
                <a:cs typeface="Arial"/>
              </a:rPr>
              <a:t>About </a:t>
            </a:r>
            <a:r>
              <a:rPr sz="1200" b="1" spc="-105" dirty="0">
                <a:solidFill>
                  <a:srgbClr val="6D6E71"/>
                </a:solidFill>
                <a:latin typeface="Arial"/>
                <a:cs typeface="Arial"/>
              </a:rPr>
              <a:t>us </a:t>
            </a:r>
            <a:r>
              <a:rPr sz="1200" b="1" spc="-10" dirty="0">
                <a:solidFill>
                  <a:srgbClr val="6D6E71"/>
                </a:solidFill>
                <a:latin typeface="Arial"/>
                <a:cs typeface="Arial"/>
              </a:rPr>
              <a:t>&amp;</a:t>
            </a:r>
            <a:r>
              <a:rPr sz="1200" b="1" spc="-254" dirty="0">
                <a:solidFill>
                  <a:srgbClr val="6D6E71"/>
                </a:solidFill>
                <a:latin typeface="Arial"/>
                <a:cs typeface="Arial"/>
              </a:rPr>
              <a:t> </a:t>
            </a:r>
            <a:r>
              <a:rPr sz="1200" b="1" spc="-70" dirty="0">
                <a:solidFill>
                  <a:srgbClr val="6D6E71"/>
                </a:solidFill>
                <a:latin typeface="Arial"/>
                <a:cs typeface="Arial"/>
              </a:rPr>
              <a:t>Assignment</a:t>
            </a:r>
            <a:endParaRPr sz="1200">
              <a:latin typeface="Arial"/>
              <a:cs typeface="Aria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105327" y="44154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solidFill>
                  <a:srgbClr val="FFFFFF"/>
                </a:solidFill>
                <a:latin typeface="Arial"/>
                <a:cs typeface="Arial"/>
              </a:rPr>
              <a:t>02</a:t>
            </a:r>
            <a:endParaRPr sz="3750">
              <a:latin typeface="Arial"/>
              <a:cs typeface="Arial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707631" y="0"/>
            <a:ext cx="57150" cy="742315"/>
          </a:xfrm>
          <a:custGeom>
            <a:avLst/>
            <a:gdLst/>
            <a:ahLst/>
            <a:cxnLst/>
            <a:rect l="l" t="t" r="r" b="b"/>
            <a:pathLst>
              <a:path w="57150" h="742315">
                <a:moveTo>
                  <a:pt x="0" y="742010"/>
                </a:moveTo>
                <a:lnTo>
                  <a:pt x="56756" y="742010"/>
                </a:lnTo>
                <a:lnTo>
                  <a:pt x="56756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873213" y="1452257"/>
            <a:ext cx="1845310" cy="1210310"/>
          </a:xfrm>
          <a:custGeom>
            <a:avLst/>
            <a:gdLst/>
            <a:ahLst/>
            <a:cxnLst/>
            <a:rect l="l" t="t" r="r" b="b"/>
            <a:pathLst>
              <a:path w="1845310" h="1210310">
                <a:moveTo>
                  <a:pt x="1755927" y="0"/>
                </a:moveTo>
                <a:lnTo>
                  <a:pt x="88900" y="0"/>
                </a:lnTo>
                <a:lnTo>
                  <a:pt x="54296" y="6986"/>
                </a:lnTo>
                <a:lnTo>
                  <a:pt x="26038" y="26038"/>
                </a:lnTo>
                <a:lnTo>
                  <a:pt x="6986" y="54296"/>
                </a:lnTo>
                <a:lnTo>
                  <a:pt x="0" y="88900"/>
                </a:lnTo>
                <a:lnTo>
                  <a:pt x="0" y="1120927"/>
                </a:lnTo>
                <a:lnTo>
                  <a:pt x="6986" y="1155531"/>
                </a:lnTo>
                <a:lnTo>
                  <a:pt x="26038" y="1183789"/>
                </a:lnTo>
                <a:lnTo>
                  <a:pt x="54296" y="1202841"/>
                </a:lnTo>
                <a:lnTo>
                  <a:pt x="88900" y="1209827"/>
                </a:lnTo>
                <a:lnTo>
                  <a:pt x="1755927" y="1209827"/>
                </a:lnTo>
                <a:lnTo>
                  <a:pt x="1790531" y="1202841"/>
                </a:lnTo>
                <a:lnTo>
                  <a:pt x="1818789" y="1183789"/>
                </a:lnTo>
                <a:lnTo>
                  <a:pt x="1837841" y="1155531"/>
                </a:lnTo>
                <a:lnTo>
                  <a:pt x="1844827" y="1120927"/>
                </a:lnTo>
                <a:lnTo>
                  <a:pt x="1844827" y="88900"/>
                </a:lnTo>
                <a:lnTo>
                  <a:pt x="1837841" y="54296"/>
                </a:lnTo>
                <a:lnTo>
                  <a:pt x="1818789" y="26038"/>
                </a:lnTo>
                <a:lnTo>
                  <a:pt x="1790531" y="6986"/>
                </a:lnTo>
                <a:lnTo>
                  <a:pt x="1755927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962101" y="1810156"/>
            <a:ext cx="1667510" cy="763270"/>
          </a:xfrm>
          <a:custGeom>
            <a:avLst/>
            <a:gdLst/>
            <a:ahLst/>
            <a:cxnLst/>
            <a:rect l="l" t="t" r="r" b="b"/>
            <a:pathLst>
              <a:path w="1667510" h="763269">
                <a:moveTo>
                  <a:pt x="0" y="0"/>
                </a:moveTo>
                <a:lnTo>
                  <a:pt x="1667027" y="0"/>
                </a:lnTo>
                <a:lnTo>
                  <a:pt x="1667027" y="763041"/>
                </a:lnTo>
                <a:lnTo>
                  <a:pt x="0" y="76304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253998" y="1342186"/>
            <a:ext cx="1238885" cy="1430020"/>
          </a:xfrm>
          <a:custGeom>
            <a:avLst/>
            <a:gdLst/>
            <a:ahLst/>
            <a:cxnLst/>
            <a:rect l="l" t="t" r="r" b="b"/>
            <a:pathLst>
              <a:path w="1238885" h="1430020">
                <a:moveTo>
                  <a:pt x="619201" y="0"/>
                </a:moveTo>
                <a:lnTo>
                  <a:pt x="0" y="357492"/>
                </a:lnTo>
                <a:lnTo>
                  <a:pt x="0" y="1072489"/>
                </a:lnTo>
                <a:lnTo>
                  <a:pt x="619201" y="1429981"/>
                </a:lnTo>
                <a:lnTo>
                  <a:pt x="1238402" y="1072489"/>
                </a:lnTo>
                <a:lnTo>
                  <a:pt x="1238402" y="357492"/>
                </a:lnTo>
                <a:lnTo>
                  <a:pt x="619201" y="0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349336" y="1452257"/>
            <a:ext cx="1047750" cy="1210310"/>
          </a:xfrm>
          <a:custGeom>
            <a:avLst/>
            <a:gdLst/>
            <a:ahLst/>
            <a:cxnLst/>
            <a:rect l="l" t="t" r="r" b="b"/>
            <a:pathLst>
              <a:path w="1047750" h="1210310">
                <a:moveTo>
                  <a:pt x="523875" y="0"/>
                </a:moveTo>
                <a:lnTo>
                  <a:pt x="0" y="302463"/>
                </a:lnTo>
                <a:lnTo>
                  <a:pt x="0" y="907364"/>
                </a:lnTo>
                <a:lnTo>
                  <a:pt x="523875" y="1209827"/>
                </a:lnTo>
                <a:lnTo>
                  <a:pt x="1047724" y="907364"/>
                </a:lnTo>
                <a:lnTo>
                  <a:pt x="1047724" y="302463"/>
                </a:lnTo>
                <a:lnTo>
                  <a:pt x="52387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484243" y="1668208"/>
            <a:ext cx="778510" cy="778510"/>
          </a:xfrm>
          <a:custGeom>
            <a:avLst/>
            <a:gdLst/>
            <a:ahLst/>
            <a:cxnLst/>
            <a:rect l="l" t="t" r="r" b="b"/>
            <a:pathLst>
              <a:path w="778510" h="778510">
                <a:moveTo>
                  <a:pt x="158564" y="83696"/>
                </a:moveTo>
                <a:lnTo>
                  <a:pt x="111340" y="105638"/>
                </a:lnTo>
                <a:lnTo>
                  <a:pt x="92104" y="142799"/>
                </a:lnTo>
                <a:lnTo>
                  <a:pt x="83799" y="193682"/>
                </a:lnTo>
                <a:lnTo>
                  <a:pt x="83435" y="249540"/>
                </a:lnTo>
                <a:lnTo>
                  <a:pt x="88007" y="301443"/>
                </a:lnTo>
                <a:lnTo>
                  <a:pt x="87947" y="302272"/>
                </a:lnTo>
                <a:lnTo>
                  <a:pt x="86969" y="303199"/>
                </a:lnTo>
                <a:lnTo>
                  <a:pt x="47786" y="316679"/>
                </a:lnTo>
                <a:lnTo>
                  <a:pt x="20734" y="345351"/>
                </a:lnTo>
                <a:lnTo>
                  <a:pt x="5057" y="385024"/>
                </a:lnTo>
                <a:lnTo>
                  <a:pt x="0" y="431507"/>
                </a:lnTo>
                <a:lnTo>
                  <a:pt x="6080" y="476304"/>
                </a:lnTo>
                <a:lnTo>
                  <a:pt x="24691" y="521327"/>
                </a:lnTo>
                <a:lnTo>
                  <a:pt x="56385" y="561193"/>
                </a:lnTo>
                <a:lnTo>
                  <a:pt x="101714" y="590524"/>
                </a:lnTo>
                <a:lnTo>
                  <a:pt x="131698" y="633555"/>
                </a:lnTo>
                <a:lnTo>
                  <a:pt x="165805" y="673022"/>
                </a:lnTo>
                <a:lnTo>
                  <a:pt x="203772" y="707812"/>
                </a:lnTo>
                <a:lnTo>
                  <a:pt x="245333" y="736810"/>
                </a:lnTo>
                <a:lnTo>
                  <a:pt x="290226" y="758902"/>
                </a:lnTo>
                <a:lnTo>
                  <a:pt x="338186" y="772974"/>
                </a:lnTo>
                <a:lnTo>
                  <a:pt x="388950" y="777913"/>
                </a:lnTo>
                <a:lnTo>
                  <a:pt x="441042" y="773102"/>
                </a:lnTo>
                <a:lnTo>
                  <a:pt x="489366" y="759328"/>
                </a:lnTo>
                <a:lnTo>
                  <a:pt x="533970" y="737577"/>
                </a:lnTo>
                <a:lnTo>
                  <a:pt x="568842" y="713092"/>
                </a:lnTo>
                <a:lnTo>
                  <a:pt x="388950" y="713092"/>
                </a:lnTo>
                <a:lnTo>
                  <a:pt x="337866" y="707185"/>
                </a:lnTo>
                <a:lnTo>
                  <a:pt x="291864" y="690509"/>
                </a:lnTo>
                <a:lnTo>
                  <a:pt x="250579" y="664630"/>
                </a:lnTo>
                <a:lnTo>
                  <a:pt x="213639" y="631116"/>
                </a:lnTo>
                <a:lnTo>
                  <a:pt x="180676" y="591532"/>
                </a:lnTo>
                <a:lnTo>
                  <a:pt x="151320" y="547446"/>
                </a:lnTo>
                <a:lnTo>
                  <a:pt x="147370" y="540867"/>
                </a:lnTo>
                <a:lnTo>
                  <a:pt x="141223" y="535952"/>
                </a:lnTo>
                <a:lnTo>
                  <a:pt x="133972" y="533488"/>
                </a:lnTo>
                <a:lnTo>
                  <a:pt x="95163" y="508314"/>
                </a:lnTo>
                <a:lnTo>
                  <a:pt x="72644" y="470789"/>
                </a:lnTo>
                <a:lnTo>
                  <a:pt x="64495" y="429605"/>
                </a:lnTo>
                <a:lnTo>
                  <a:pt x="68793" y="393455"/>
                </a:lnTo>
                <a:lnTo>
                  <a:pt x="83616" y="371030"/>
                </a:lnTo>
                <a:lnTo>
                  <a:pt x="91274" y="366090"/>
                </a:lnTo>
                <a:lnTo>
                  <a:pt x="136426" y="366090"/>
                </a:lnTo>
                <a:lnTo>
                  <a:pt x="144997" y="358275"/>
                </a:lnTo>
                <a:lnTo>
                  <a:pt x="150469" y="343712"/>
                </a:lnTo>
                <a:lnTo>
                  <a:pt x="162170" y="294779"/>
                </a:lnTo>
                <a:lnTo>
                  <a:pt x="181975" y="252609"/>
                </a:lnTo>
                <a:lnTo>
                  <a:pt x="209696" y="218634"/>
                </a:lnTo>
                <a:lnTo>
                  <a:pt x="245028" y="194283"/>
                </a:lnTo>
                <a:lnTo>
                  <a:pt x="287667" y="180987"/>
                </a:lnTo>
                <a:lnTo>
                  <a:pt x="684087" y="180987"/>
                </a:lnTo>
                <a:lnTo>
                  <a:pt x="672462" y="171270"/>
                </a:lnTo>
                <a:lnTo>
                  <a:pt x="649274" y="144564"/>
                </a:lnTo>
                <a:lnTo>
                  <a:pt x="625911" y="115706"/>
                </a:lnTo>
                <a:lnTo>
                  <a:pt x="600390" y="87337"/>
                </a:lnTo>
                <a:lnTo>
                  <a:pt x="177698" y="87337"/>
                </a:lnTo>
                <a:lnTo>
                  <a:pt x="158564" y="83696"/>
                </a:lnTo>
                <a:close/>
              </a:path>
              <a:path w="778510" h="778510">
                <a:moveTo>
                  <a:pt x="765335" y="366064"/>
                </a:moveTo>
                <a:lnTo>
                  <a:pt x="686650" y="366064"/>
                </a:lnTo>
                <a:lnTo>
                  <a:pt x="694283" y="371030"/>
                </a:lnTo>
                <a:lnTo>
                  <a:pt x="709113" y="393407"/>
                </a:lnTo>
                <a:lnTo>
                  <a:pt x="705288" y="470740"/>
                </a:lnTo>
                <a:lnTo>
                  <a:pt x="682774" y="508289"/>
                </a:lnTo>
                <a:lnTo>
                  <a:pt x="643953" y="533488"/>
                </a:lnTo>
                <a:lnTo>
                  <a:pt x="636701" y="535952"/>
                </a:lnTo>
                <a:lnTo>
                  <a:pt x="630567" y="540867"/>
                </a:lnTo>
                <a:lnTo>
                  <a:pt x="597220" y="591545"/>
                </a:lnTo>
                <a:lnTo>
                  <a:pt x="564256" y="631133"/>
                </a:lnTo>
                <a:lnTo>
                  <a:pt x="527316" y="664644"/>
                </a:lnTo>
                <a:lnTo>
                  <a:pt x="486029" y="690517"/>
                </a:lnTo>
                <a:lnTo>
                  <a:pt x="440023" y="707188"/>
                </a:lnTo>
                <a:lnTo>
                  <a:pt x="388950" y="713092"/>
                </a:lnTo>
                <a:lnTo>
                  <a:pt x="568842" y="713092"/>
                </a:lnTo>
                <a:lnTo>
                  <a:pt x="574904" y="708835"/>
                </a:lnTo>
                <a:lnTo>
                  <a:pt x="612216" y="674088"/>
                </a:lnTo>
                <a:lnTo>
                  <a:pt x="645956" y="634322"/>
                </a:lnTo>
                <a:lnTo>
                  <a:pt x="676173" y="590524"/>
                </a:lnTo>
                <a:lnTo>
                  <a:pt x="721516" y="561193"/>
                </a:lnTo>
                <a:lnTo>
                  <a:pt x="753217" y="521327"/>
                </a:lnTo>
                <a:lnTo>
                  <a:pt x="771831" y="476304"/>
                </a:lnTo>
                <a:lnTo>
                  <a:pt x="777913" y="431507"/>
                </a:lnTo>
                <a:lnTo>
                  <a:pt x="772618" y="384017"/>
                </a:lnTo>
                <a:lnTo>
                  <a:pt x="765335" y="366064"/>
                </a:lnTo>
                <a:close/>
              </a:path>
              <a:path w="778510" h="778510">
                <a:moveTo>
                  <a:pt x="283616" y="356539"/>
                </a:moveTo>
                <a:lnTo>
                  <a:pt x="267845" y="360360"/>
                </a:lnTo>
                <a:lnTo>
                  <a:pt x="254968" y="370781"/>
                </a:lnTo>
                <a:lnTo>
                  <a:pt x="246286" y="386238"/>
                </a:lnTo>
                <a:lnTo>
                  <a:pt x="243103" y="405168"/>
                </a:lnTo>
                <a:lnTo>
                  <a:pt x="246286" y="424085"/>
                </a:lnTo>
                <a:lnTo>
                  <a:pt x="254968" y="439539"/>
                </a:lnTo>
                <a:lnTo>
                  <a:pt x="267845" y="449961"/>
                </a:lnTo>
                <a:lnTo>
                  <a:pt x="283616" y="453783"/>
                </a:lnTo>
                <a:lnTo>
                  <a:pt x="299387" y="449961"/>
                </a:lnTo>
                <a:lnTo>
                  <a:pt x="312264" y="439539"/>
                </a:lnTo>
                <a:lnTo>
                  <a:pt x="320946" y="424085"/>
                </a:lnTo>
                <a:lnTo>
                  <a:pt x="324129" y="405168"/>
                </a:lnTo>
                <a:lnTo>
                  <a:pt x="320946" y="386238"/>
                </a:lnTo>
                <a:lnTo>
                  <a:pt x="312264" y="370781"/>
                </a:lnTo>
                <a:lnTo>
                  <a:pt x="299387" y="360360"/>
                </a:lnTo>
                <a:lnTo>
                  <a:pt x="283616" y="356539"/>
                </a:lnTo>
                <a:close/>
              </a:path>
              <a:path w="778510" h="778510">
                <a:moveTo>
                  <a:pt x="494296" y="356539"/>
                </a:moveTo>
                <a:lnTo>
                  <a:pt x="478526" y="360360"/>
                </a:lnTo>
                <a:lnTo>
                  <a:pt x="465648" y="370781"/>
                </a:lnTo>
                <a:lnTo>
                  <a:pt x="456967" y="386238"/>
                </a:lnTo>
                <a:lnTo>
                  <a:pt x="453783" y="405168"/>
                </a:lnTo>
                <a:lnTo>
                  <a:pt x="456967" y="424085"/>
                </a:lnTo>
                <a:lnTo>
                  <a:pt x="465648" y="439539"/>
                </a:lnTo>
                <a:lnTo>
                  <a:pt x="478526" y="449961"/>
                </a:lnTo>
                <a:lnTo>
                  <a:pt x="494296" y="453783"/>
                </a:lnTo>
                <a:lnTo>
                  <a:pt x="510067" y="449961"/>
                </a:lnTo>
                <a:lnTo>
                  <a:pt x="522944" y="439539"/>
                </a:lnTo>
                <a:lnTo>
                  <a:pt x="531626" y="424085"/>
                </a:lnTo>
                <a:lnTo>
                  <a:pt x="534809" y="405168"/>
                </a:lnTo>
                <a:lnTo>
                  <a:pt x="531626" y="386238"/>
                </a:lnTo>
                <a:lnTo>
                  <a:pt x="522944" y="370781"/>
                </a:lnTo>
                <a:lnTo>
                  <a:pt x="510067" y="360360"/>
                </a:lnTo>
                <a:lnTo>
                  <a:pt x="494296" y="356539"/>
                </a:lnTo>
                <a:close/>
              </a:path>
              <a:path w="778510" h="778510">
                <a:moveTo>
                  <a:pt x="136426" y="366090"/>
                </a:moveTo>
                <a:lnTo>
                  <a:pt x="91274" y="366090"/>
                </a:lnTo>
                <a:lnTo>
                  <a:pt x="100850" y="367309"/>
                </a:lnTo>
                <a:lnTo>
                  <a:pt x="105409" y="369316"/>
                </a:lnTo>
                <a:lnTo>
                  <a:pt x="120326" y="372112"/>
                </a:lnTo>
                <a:lnTo>
                  <a:pt x="134235" y="368087"/>
                </a:lnTo>
                <a:lnTo>
                  <a:pt x="136426" y="366090"/>
                </a:lnTo>
                <a:close/>
              </a:path>
              <a:path w="778510" h="778510">
                <a:moveTo>
                  <a:pt x="689010" y="293331"/>
                </a:moveTo>
                <a:lnTo>
                  <a:pt x="623735" y="293331"/>
                </a:lnTo>
                <a:lnTo>
                  <a:pt x="625128" y="304861"/>
                </a:lnTo>
                <a:lnTo>
                  <a:pt x="626151" y="316679"/>
                </a:lnTo>
                <a:lnTo>
                  <a:pt x="626753" y="328057"/>
                </a:lnTo>
                <a:lnTo>
                  <a:pt x="626960" y="339686"/>
                </a:lnTo>
                <a:lnTo>
                  <a:pt x="631073" y="355528"/>
                </a:lnTo>
                <a:lnTo>
                  <a:pt x="641726" y="366845"/>
                </a:lnTo>
                <a:lnTo>
                  <a:pt x="656391" y="371990"/>
                </a:lnTo>
                <a:lnTo>
                  <a:pt x="672541" y="369316"/>
                </a:lnTo>
                <a:lnTo>
                  <a:pt x="677087" y="367258"/>
                </a:lnTo>
                <a:lnTo>
                  <a:pt x="686650" y="366064"/>
                </a:lnTo>
                <a:lnTo>
                  <a:pt x="765335" y="366064"/>
                </a:lnTo>
                <a:lnTo>
                  <a:pt x="756473" y="344222"/>
                </a:lnTo>
                <a:lnTo>
                  <a:pt x="729087" y="315945"/>
                </a:lnTo>
                <a:lnTo>
                  <a:pt x="690067" y="303009"/>
                </a:lnTo>
                <a:lnTo>
                  <a:pt x="689300" y="295639"/>
                </a:lnTo>
                <a:lnTo>
                  <a:pt x="689010" y="293331"/>
                </a:lnTo>
                <a:close/>
              </a:path>
              <a:path w="778510" h="778510">
                <a:moveTo>
                  <a:pt x="684087" y="180987"/>
                </a:moveTo>
                <a:lnTo>
                  <a:pt x="287667" y="180987"/>
                </a:lnTo>
                <a:lnTo>
                  <a:pt x="311778" y="217152"/>
                </a:lnTo>
                <a:lnTo>
                  <a:pt x="343709" y="247006"/>
                </a:lnTo>
                <a:lnTo>
                  <a:pt x="382106" y="270544"/>
                </a:lnTo>
                <a:lnTo>
                  <a:pt x="425616" y="287761"/>
                </a:lnTo>
                <a:lnTo>
                  <a:pt x="472887" y="298653"/>
                </a:lnTo>
                <a:lnTo>
                  <a:pt x="522566" y="303215"/>
                </a:lnTo>
                <a:lnTo>
                  <a:pt x="573300" y="301443"/>
                </a:lnTo>
                <a:lnTo>
                  <a:pt x="623735" y="293331"/>
                </a:lnTo>
                <a:lnTo>
                  <a:pt x="689010" y="293331"/>
                </a:lnTo>
                <a:lnTo>
                  <a:pt x="688303" y="287761"/>
                </a:lnTo>
                <a:lnTo>
                  <a:pt x="687313" y="280929"/>
                </a:lnTo>
                <a:lnTo>
                  <a:pt x="686117" y="273596"/>
                </a:lnTo>
                <a:lnTo>
                  <a:pt x="711167" y="261932"/>
                </a:lnTo>
                <a:lnTo>
                  <a:pt x="734972" y="248359"/>
                </a:lnTo>
                <a:lnTo>
                  <a:pt x="757299" y="232860"/>
                </a:lnTo>
                <a:lnTo>
                  <a:pt x="777913" y="215417"/>
                </a:lnTo>
                <a:lnTo>
                  <a:pt x="734530" y="210320"/>
                </a:lnTo>
                <a:lnTo>
                  <a:pt x="700130" y="194397"/>
                </a:lnTo>
                <a:lnTo>
                  <a:pt x="684087" y="180987"/>
                </a:lnTo>
                <a:close/>
              </a:path>
              <a:path w="778510" h="778510">
                <a:moveTo>
                  <a:pt x="384225" y="0"/>
                </a:moveTo>
                <a:lnTo>
                  <a:pt x="330456" y="3590"/>
                </a:lnTo>
                <a:lnTo>
                  <a:pt x="282751" y="14265"/>
                </a:lnTo>
                <a:lnTo>
                  <a:pt x="241279" y="31878"/>
                </a:lnTo>
                <a:lnTo>
                  <a:pt x="206205" y="56284"/>
                </a:lnTo>
                <a:lnTo>
                  <a:pt x="177698" y="87337"/>
                </a:lnTo>
                <a:lnTo>
                  <a:pt x="600390" y="87337"/>
                </a:lnTo>
                <a:lnTo>
                  <a:pt x="570258" y="59865"/>
                </a:lnTo>
                <a:lnTo>
                  <a:pt x="535181" y="36048"/>
                </a:lnTo>
                <a:lnTo>
                  <a:pt x="493412" y="17076"/>
                </a:lnTo>
                <a:lnTo>
                  <a:pt x="443558" y="4532"/>
                </a:lnTo>
                <a:lnTo>
                  <a:pt x="384225" y="0"/>
                </a:lnTo>
                <a:close/>
              </a:path>
            </a:pathLst>
          </a:custGeom>
          <a:solidFill>
            <a:srgbClr val="41404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775956" y="2238387"/>
            <a:ext cx="194487" cy="7631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 txBox="1"/>
          <p:nvPr/>
        </p:nvSpPr>
        <p:spPr>
          <a:xfrm>
            <a:off x="962101" y="1535353"/>
            <a:ext cx="166751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87730">
              <a:lnSpc>
                <a:spcPct val="100000"/>
              </a:lnSpc>
              <a:spcBef>
                <a:spcPts val="100"/>
              </a:spcBef>
            </a:pPr>
            <a:r>
              <a:rPr sz="1100" spc="-7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오영근</a:t>
            </a:r>
            <a:endParaRPr sz="1100">
              <a:latin typeface="Noto Sans CJK JP Regular"/>
              <a:cs typeface="Noto Sans CJK JP Regular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756906" y="1797050"/>
            <a:ext cx="2016049" cy="910506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784225">
              <a:lnSpc>
                <a:spcPct val="100000"/>
              </a:lnSpc>
              <a:spcBef>
                <a:spcPts val="200"/>
              </a:spcBef>
            </a:pPr>
            <a:r>
              <a:rPr lang="en-US" sz="1000" smtClean="0">
                <a:latin typeface="Noto Sans CJK JP Regular"/>
                <a:cs typeface="Noto Sans CJK JP Regular"/>
              </a:rPr>
              <a:t>-PM, 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설계</a:t>
            </a:r>
            <a:r>
              <a:rPr lang="en-US" altLang="ko-KR" sz="1000" smtClean="0">
                <a:latin typeface="Noto Sans CJK JP Regular"/>
                <a:cs typeface="Noto Sans CJK JP Regular"/>
              </a:rPr>
              <a:t>, 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통합</a:t>
            </a:r>
            <a:endParaRPr lang="en-US" altLang="ko-KR" sz="1000" smtClean="0">
              <a:latin typeface="Noto Sans CJK JP Regular"/>
              <a:cs typeface="Noto Sans CJK JP Regular"/>
            </a:endParaRPr>
          </a:p>
          <a:p>
            <a:pPr marL="784225">
              <a:lnSpc>
                <a:spcPct val="100000"/>
              </a:lnSpc>
              <a:spcBef>
                <a:spcPts val="200"/>
              </a:spcBef>
            </a:pPr>
            <a:r>
              <a:rPr lang="en-US" altLang="ko-KR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유저 로그인</a:t>
            </a:r>
            <a:endParaRPr lang="en-US" altLang="ko-KR" sz="1000">
              <a:latin typeface="Noto Sans CJK JP Regular"/>
              <a:cs typeface="Noto Sans CJK JP Regular"/>
            </a:endParaRPr>
          </a:p>
          <a:p>
            <a:pPr marL="784225">
              <a:lnSpc>
                <a:spcPct val="100000"/>
              </a:lnSpc>
              <a:spcBef>
                <a:spcPts val="200"/>
              </a:spcBef>
            </a:pPr>
            <a:r>
              <a:rPr lang="en-US" altLang="ko-KR" sz="1000">
                <a:latin typeface="Noto Sans CJK JP Regular"/>
                <a:cs typeface="Noto Sans CJK JP Regular"/>
              </a:rPr>
              <a:t> 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회원가입 </a:t>
            </a:r>
            <a:endParaRPr lang="en-US" altLang="ko-KR" sz="1000" smtClean="0">
              <a:latin typeface="Noto Sans CJK JP Regular"/>
              <a:cs typeface="Noto Sans CJK JP Regular"/>
            </a:endParaRPr>
          </a:p>
          <a:p>
            <a:pPr marL="784225">
              <a:lnSpc>
                <a:spcPct val="100000"/>
              </a:lnSpc>
              <a:spcBef>
                <a:spcPts val="200"/>
              </a:spcBef>
            </a:pPr>
            <a:r>
              <a:rPr lang="en-US" altLang="ko-KR" sz="1000" smtClean="0">
                <a:latin typeface="Noto Sans CJK JP Regular"/>
                <a:cs typeface="Noto Sans CJK JP Regular"/>
              </a:rPr>
              <a:t>-</a:t>
            </a:r>
            <a:r>
              <a:rPr lang="ko-KR" altLang="en-US" sz="1000" smtClean="0">
                <a:latin typeface="Noto Sans CJK JP Regular"/>
                <a:cs typeface="Noto Sans CJK JP Regular"/>
              </a:rPr>
              <a:t>기타</a:t>
            </a:r>
            <a:endParaRPr lang="en-US" altLang="ko-KR" sz="1000" smtClean="0">
              <a:latin typeface="Noto Sans CJK JP Regular"/>
              <a:cs typeface="Noto Sans CJK JP Regular"/>
            </a:endParaRPr>
          </a:p>
          <a:p>
            <a:pPr marL="784225">
              <a:lnSpc>
                <a:spcPct val="100000"/>
              </a:lnSpc>
              <a:spcBef>
                <a:spcPts val="200"/>
              </a:spcBef>
            </a:pPr>
            <a:endParaRPr sz="1000">
              <a:latin typeface="Noto Sans CJK JP Regular"/>
              <a:cs typeface="Noto Sans CJK JP Regular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8999994" cy="361226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9000490" cy="3601085"/>
          </a:xfrm>
          <a:custGeom>
            <a:avLst/>
            <a:gdLst/>
            <a:ahLst/>
            <a:cxnLst/>
            <a:rect l="l" t="t" r="r" b="b"/>
            <a:pathLst>
              <a:path w="9000490" h="3601085">
                <a:moveTo>
                  <a:pt x="8999994" y="3600615"/>
                </a:moveTo>
                <a:lnTo>
                  <a:pt x="0" y="3600615"/>
                </a:lnTo>
                <a:lnTo>
                  <a:pt x="0" y="0"/>
                </a:lnTo>
                <a:lnTo>
                  <a:pt x="8999994" y="0"/>
                </a:lnTo>
                <a:lnTo>
                  <a:pt x="8999994" y="3600615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650560" y="4613818"/>
            <a:ext cx="3086735" cy="303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-60" dirty="0">
                <a:solidFill>
                  <a:srgbClr val="FFFFFF"/>
                </a:solidFill>
                <a:latin typeface="Arial"/>
                <a:cs typeface="Arial"/>
              </a:rPr>
              <a:t>DEVELOPMET</a:t>
            </a:r>
            <a:r>
              <a:rPr sz="1800" b="1" spc="-2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Arial"/>
                <a:cs typeface="Arial"/>
              </a:rPr>
              <a:t>ENVIRONMET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1038" y="3669131"/>
            <a:ext cx="2643312" cy="7912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000" spc="-8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개발환경</a:t>
            </a:r>
            <a:endParaRPr sz="5000">
              <a:latin typeface="Noto Sans CJK JP Regular"/>
              <a:cs typeface="Noto Sans CJK JP Regular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81101" y="4505033"/>
            <a:ext cx="8446135" cy="102870"/>
          </a:xfrm>
          <a:custGeom>
            <a:avLst/>
            <a:gdLst/>
            <a:ahLst/>
            <a:cxnLst/>
            <a:rect l="l" t="t" r="r" b="b"/>
            <a:pathLst>
              <a:path w="8446135" h="102870">
                <a:moveTo>
                  <a:pt x="8446020" y="102793"/>
                </a:moveTo>
                <a:lnTo>
                  <a:pt x="0" y="102793"/>
                </a:lnTo>
                <a:lnTo>
                  <a:pt x="0" y="0"/>
                </a:lnTo>
                <a:lnTo>
                  <a:pt x="8446020" y="0"/>
                </a:lnTo>
                <a:lnTo>
                  <a:pt x="8446020" y="102793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258271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27336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52145" y="127000"/>
            <a:ext cx="881380" cy="1085215"/>
          </a:xfrm>
          <a:prstGeom prst="rect">
            <a:avLst/>
          </a:prstGeom>
          <a:solidFill>
            <a:srgbClr val="231F20">
              <a:alpha val="50000"/>
            </a:srgbClr>
          </a:solidFill>
        </p:spPr>
        <p:txBody>
          <a:bodyPr vert="horz" wrap="square" lIns="0" tIns="65405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15"/>
              </a:spcBef>
            </a:pPr>
            <a:r>
              <a:rPr sz="5200" b="1" spc="-140" dirty="0">
                <a:solidFill>
                  <a:srgbClr val="D1D3D4"/>
                </a:solidFill>
                <a:latin typeface="Arial"/>
                <a:cs typeface="Arial"/>
              </a:rPr>
              <a:t>03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64387" y="0"/>
            <a:ext cx="8235950" cy="742315"/>
          </a:xfrm>
          <a:custGeom>
            <a:avLst/>
            <a:gdLst/>
            <a:ahLst/>
            <a:cxnLst/>
            <a:rect l="l" t="t" r="r" b="b"/>
            <a:pathLst>
              <a:path w="8235950" h="742315">
                <a:moveTo>
                  <a:pt x="0" y="742010"/>
                </a:moveTo>
                <a:lnTo>
                  <a:pt x="8235619" y="742010"/>
                </a:lnTo>
                <a:lnTo>
                  <a:pt x="8235619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57567" y="0"/>
            <a:ext cx="50165" cy="742315"/>
          </a:xfrm>
          <a:custGeom>
            <a:avLst/>
            <a:gdLst/>
            <a:ahLst/>
            <a:cxnLst/>
            <a:rect l="l" t="t" r="r" b="b"/>
            <a:pathLst>
              <a:path w="50165" h="742315">
                <a:moveTo>
                  <a:pt x="0" y="742010"/>
                </a:moveTo>
                <a:lnTo>
                  <a:pt x="50063" y="742010"/>
                </a:lnTo>
                <a:lnTo>
                  <a:pt x="50063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90170" cy="742315"/>
          </a:xfrm>
          <a:custGeom>
            <a:avLst/>
            <a:gdLst/>
            <a:ahLst/>
            <a:cxnLst/>
            <a:rect l="l" t="t" r="r" b="b"/>
            <a:pathLst>
              <a:path w="90170" h="742315">
                <a:moveTo>
                  <a:pt x="0" y="742010"/>
                </a:moveTo>
                <a:lnTo>
                  <a:pt x="90004" y="742010"/>
                </a:lnTo>
                <a:lnTo>
                  <a:pt x="90004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0004" y="0"/>
            <a:ext cx="567690" cy="742315"/>
          </a:xfrm>
          <a:custGeom>
            <a:avLst/>
            <a:gdLst/>
            <a:ahLst/>
            <a:cxnLst/>
            <a:rect l="l" t="t" r="r" b="b"/>
            <a:pathLst>
              <a:path w="567690" h="742315">
                <a:moveTo>
                  <a:pt x="567563" y="742010"/>
                </a:moveTo>
                <a:lnTo>
                  <a:pt x="0" y="742010"/>
                </a:lnTo>
                <a:lnTo>
                  <a:pt x="0" y="0"/>
                </a:lnTo>
                <a:lnTo>
                  <a:pt x="567563" y="0"/>
                </a:lnTo>
                <a:lnTo>
                  <a:pt x="567563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51799" y="0"/>
            <a:ext cx="1825625" cy="7461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sz="2700" spc="-60" dirty="0">
                <a:solidFill>
                  <a:srgbClr val="414042"/>
                </a:solidFill>
                <a:latin typeface="Noto Sans CJK JP Regular"/>
                <a:cs typeface="Noto Sans CJK JP Regular"/>
              </a:rPr>
              <a:t>개발환경</a:t>
            </a:r>
            <a:endParaRPr sz="2700">
              <a:latin typeface="Noto Sans CJK JP Regular"/>
              <a:cs typeface="Noto Sans CJK JP Regular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200" b="1" spc="-40" dirty="0">
                <a:solidFill>
                  <a:srgbClr val="6D6E71"/>
                </a:solidFill>
                <a:latin typeface="Arial"/>
                <a:cs typeface="Arial"/>
              </a:rPr>
              <a:t>Development</a:t>
            </a:r>
            <a:r>
              <a:rPr sz="1200" b="1" spc="-170" dirty="0">
                <a:solidFill>
                  <a:srgbClr val="6D6E71"/>
                </a:solidFill>
                <a:latin typeface="Arial"/>
                <a:cs typeface="Arial"/>
              </a:rPr>
              <a:t> </a:t>
            </a:r>
            <a:r>
              <a:rPr sz="1200" b="1" spc="-50" dirty="0">
                <a:solidFill>
                  <a:srgbClr val="6D6E71"/>
                </a:solidFill>
                <a:latin typeface="Arial"/>
                <a:cs typeface="Arial"/>
              </a:rPr>
              <a:t>Environment</a:t>
            </a:r>
            <a:endParaRPr sz="12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5327" y="44154"/>
            <a:ext cx="546735" cy="6026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750" b="1" spc="-85" dirty="0">
                <a:latin typeface="Arial"/>
                <a:cs typeface="Arial"/>
              </a:rPr>
              <a:t>03</a:t>
            </a:r>
            <a:endParaRPr sz="375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07631" y="0"/>
            <a:ext cx="57150" cy="742315"/>
          </a:xfrm>
          <a:custGeom>
            <a:avLst/>
            <a:gdLst/>
            <a:ahLst/>
            <a:cxnLst/>
            <a:rect l="l" t="t" r="r" b="b"/>
            <a:pathLst>
              <a:path w="57150" h="742315">
                <a:moveTo>
                  <a:pt x="0" y="742010"/>
                </a:moveTo>
                <a:lnTo>
                  <a:pt x="56756" y="742010"/>
                </a:lnTo>
                <a:lnTo>
                  <a:pt x="56756" y="0"/>
                </a:lnTo>
                <a:lnTo>
                  <a:pt x="0" y="0"/>
                </a:lnTo>
                <a:lnTo>
                  <a:pt x="0" y="742010"/>
                </a:lnTo>
                <a:close/>
              </a:path>
            </a:pathLst>
          </a:custGeom>
          <a:solidFill>
            <a:srgbClr val="4EAE9D">
              <a:alpha val="8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44053" y="2099030"/>
            <a:ext cx="2160270" cy="2520315"/>
          </a:xfrm>
          <a:custGeom>
            <a:avLst/>
            <a:gdLst/>
            <a:ahLst/>
            <a:cxnLst/>
            <a:rect l="l" t="t" r="r" b="b"/>
            <a:pathLst>
              <a:path w="2160270" h="2520315">
                <a:moveTo>
                  <a:pt x="2160003" y="2519997"/>
                </a:moveTo>
                <a:lnTo>
                  <a:pt x="0" y="2519997"/>
                </a:lnTo>
                <a:lnTo>
                  <a:pt x="0" y="0"/>
                </a:lnTo>
                <a:lnTo>
                  <a:pt x="2160003" y="0"/>
                </a:lnTo>
                <a:lnTo>
                  <a:pt x="2160003" y="2519997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516049" y="2171026"/>
            <a:ext cx="2016125" cy="2376170"/>
          </a:xfrm>
          <a:custGeom>
            <a:avLst/>
            <a:gdLst/>
            <a:ahLst/>
            <a:cxnLst/>
            <a:rect l="l" t="t" r="r" b="b"/>
            <a:pathLst>
              <a:path w="2016125" h="2376170">
                <a:moveTo>
                  <a:pt x="0" y="0"/>
                </a:moveTo>
                <a:lnTo>
                  <a:pt x="2015998" y="0"/>
                </a:lnTo>
                <a:lnTo>
                  <a:pt x="2015998" y="2376017"/>
                </a:lnTo>
                <a:lnTo>
                  <a:pt x="0" y="2376017"/>
                </a:lnTo>
                <a:lnTo>
                  <a:pt x="0" y="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22894" y="1207439"/>
            <a:ext cx="1802295" cy="18022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23212" y="1207592"/>
            <a:ext cx="1801710" cy="180183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512371" y="3009430"/>
            <a:ext cx="23495" cy="0"/>
          </a:xfrm>
          <a:custGeom>
            <a:avLst/>
            <a:gdLst/>
            <a:ahLst/>
            <a:cxnLst/>
            <a:rect l="l" t="t" r="r" b="b"/>
            <a:pathLst>
              <a:path w="23494">
                <a:moveTo>
                  <a:pt x="11677" y="-31750"/>
                </a:moveTo>
                <a:lnTo>
                  <a:pt x="11677" y="31750"/>
                </a:lnTo>
              </a:path>
            </a:pathLst>
          </a:custGeom>
          <a:ln w="23355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424923" y="2098362"/>
            <a:ext cx="0" cy="20955"/>
          </a:xfrm>
          <a:custGeom>
            <a:avLst/>
            <a:gdLst/>
            <a:ahLst/>
            <a:cxnLst/>
            <a:rect l="l" t="t" r="r" b="b"/>
            <a:pathLst>
              <a:path h="20955">
                <a:moveTo>
                  <a:pt x="-31750" y="10218"/>
                </a:moveTo>
                <a:lnTo>
                  <a:pt x="31750" y="10218"/>
                </a:lnTo>
              </a:path>
            </a:pathLst>
          </a:custGeom>
          <a:ln w="20436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518209" y="1207592"/>
            <a:ext cx="12065" cy="0"/>
          </a:xfrm>
          <a:custGeom>
            <a:avLst/>
            <a:gdLst/>
            <a:ahLst/>
            <a:cxnLst/>
            <a:rect l="l" t="t" r="r" b="b"/>
            <a:pathLst>
              <a:path w="12064">
                <a:moveTo>
                  <a:pt x="5839" y="-31750"/>
                </a:moveTo>
                <a:lnTo>
                  <a:pt x="5839" y="31750"/>
                </a:lnTo>
              </a:path>
            </a:pathLst>
          </a:custGeom>
          <a:ln w="11678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623212" y="2096416"/>
            <a:ext cx="0" cy="24765"/>
          </a:xfrm>
          <a:custGeom>
            <a:avLst/>
            <a:gdLst/>
            <a:ahLst/>
            <a:cxnLst/>
            <a:rect l="l" t="t" r="r" b="b"/>
            <a:pathLst>
              <a:path h="24764">
                <a:moveTo>
                  <a:pt x="-31749" y="12164"/>
                </a:moveTo>
                <a:lnTo>
                  <a:pt x="31750" y="12164"/>
                </a:lnTo>
              </a:path>
            </a:pathLst>
          </a:custGeom>
          <a:ln w="24328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22907" y="1207427"/>
            <a:ext cx="1802764" cy="1802764"/>
          </a:xfrm>
          <a:custGeom>
            <a:avLst/>
            <a:gdLst/>
            <a:ahLst/>
            <a:cxnLst/>
            <a:rect l="l" t="t" r="r" b="b"/>
            <a:pathLst>
              <a:path w="1802764" h="1802764">
                <a:moveTo>
                  <a:pt x="1802295" y="901153"/>
                </a:moveTo>
                <a:lnTo>
                  <a:pt x="1801045" y="949012"/>
                </a:lnTo>
                <a:lnTo>
                  <a:pt x="1797340" y="996220"/>
                </a:lnTo>
                <a:lnTo>
                  <a:pt x="1791239" y="1042716"/>
                </a:lnTo>
                <a:lnTo>
                  <a:pt x="1782807" y="1088436"/>
                </a:lnTo>
                <a:lnTo>
                  <a:pt x="1772104" y="1133319"/>
                </a:lnTo>
                <a:lnTo>
                  <a:pt x="1759194" y="1177302"/>
                </a:lnTo>
                <a:lnTo>
                  <a:pt x="1744139" y="1220323"/>
                </a:lnTo>
                <a:lnTo>
                  <a:pt x="1727000" y="1262320"/>
                </a:lnTo>
                <a:lnTo>
                  <a:pt x="1707841" y="1303231"/>
                </a:lnTo>
                <a:lnTo>
                  <a:pt x="1686723" y="1342993"/>
                </a:lnTo>
                <a:lnTo>
                  <a:pt x="1663709" y="1381543"/>
                </a:lnTo>
                <a:lnTo>
                  <a:pt x="1638861" y="1418820"/>
                </a:lnTo>
                <a:lnTo>
                  <a:pt x="1612242" y="1454762"/>
                </a:lnTo>
                <a:lnTo>
                  <a:pt x="1583913" y="1489305"/>
                </a:lnTo>
                <a:lnTo>
                  <a:pt x="1553937" y="1522389"/>
                </a:lnTo>
                <a:lnTo>
                  <a:pt x="1522376" y="1553949"/>
                </a:lnTo>
                <a:lnTo>
                  <a:pt x="1489293" y="1583925"/>
                </a:lnTo>
                <a:lnTo>
                  <a:pt x="1454749" y="1612254"/>
                </a:lnTo>
                <a:lnTo>
                  <a:pt x="1418808" y="1638874"/>
                </a:lnTo>
                <a:lnTo>
                  <a:pt x="1381530" y="1663722"/>
                </a:lnTo>
                <a:lnTo>
                  <a:pt x="1342980" y="1686736"/>
                </a:lnTo>
                <a:lnTo>
                  <a:pt x="1303218" y="1707854"/>
                </a:lnTo>
                <a:lnTo>
                  <a:pt x="1262308" y="1727013"/>
                </a:lnTo>
                <a:lnTo>
                  <a:pt x="1220311" y="1744151"/>
                </a:lnTo>
                <a:lnTo>
                  <a:pt x="1177290" y="1759207"/>
                </a:lnTo>
                <a:lnTo>
                  <a:pt x="1133306" y="1772117"/>
                </a:lnTo>
                <a:lnTo>
                  <a:pt x="1088423" y="1782819"/>
                </a:lnTo>
                <a:lnTo>
                  <a:pt x="1042703" y="1791252"/>
                </a:lnTo>
                <a:lnTo>
                  <a:pt x="996208" y="1797352"/>
                </a:lnTo>
                <a:lnTo>
                  <a:pt x="949000" y="1801058"/>
                </a:lnTo>
                <a:lnTo>
                  <a:pt x="901141" y="1802307"/>
                </a:lnTo>
                <a:lnTo>
                  <a:pt x="853282" y="1801058"/>
                </a:lnTo>
                <a:lnTo>
                  <a:pt x="806074" y="1797352"/>
                </a:lnTo>
                <a:lnTo>
                  <a:pt x="759579" y="1791252"/>
                </a:lnTo>
                <a:lnTo>
                  <a:pt x="713859" y="1782819"/>
                </a:lnTo>
                <a:lnTo>
                  <a:pt x="668976" y="1772117"/>
                </a:lnTo>
                <a:lnTo>
                  <a:pt x="624993" y="1759207"/>
                </a:lnTo>
                <a:lnTo>
                  <a:pt x="581972" y="1744151"/>
                </a:lnTo>
                <a:lnTo>
                  <a:pt x="539976" y="1727013"/>
                </a:lnTo>
                <a:lnTo>
                  <a:pt x="499066" y="1707854"/>
                </a:lnTo>
                <a:lnTo>
                  <a:pt x="459305" y="1686736"/>
                </a:lnTo>
                <a:lnTo>
                  <a:pt x="420755" y="1663722"/>
                </a:lnTo>
                <a:lnTo>
                  <a:pt x="383478" y="1638874"/>
                </a:lnTo>
                <a:lnTo>
                  <a:pt x="347537" y="1612254"/>
                </a:lnTo>
                <a:lnTo>
                  <a:pt x="312994" y="1583925"/>
                </a:lnTo>
                <a:lnTo>
                  <a:pt x="279912" y="1553949"/>
                </a:lnTo>
                <a:lnTo>
                  <a:pt x="248351" y="1522389"/>
                </a:lnTo>
                <a:lnTo>
                  <a:pt x="218376" y="1489305"/>
                </a:lnTo>
                <a:lnTo>
                  <a:pt x="190048" y="1454762"/>
                </a:lnTo>
                <a:lnTo>
                  <a:pt x="163429" y="1418820"/>
                </a:lnTo>
                <a:lnTo>
                  <a:pt x="138581" y="1381543"/>
                </a:lnTo>
                <a:lnTo>
                  <a:pt x="115568" y="1342993"/>
                </a:lnTo>
                <a:lnTo>
                  <a:pt x="94451" y="1303231"/>
                </a:lnTo>
                <a:lnTo>
                  <a:pt x="75292" y="1262320"/>
                </a:lnTo>
                <a:lnTo>
                  <a:pt x="58154" y="1220323"/>
                </a:lnTo>
                <a:lnTo>
                  <a:pt x="43099" y="1177302"/>
                </a:lnTo>
                <a:lnTo>
                  <a:pt x="30189" y="1133319"/>
                </a:lnTo>
                <a:lnTo>
                  <a:pt x="19487" y="1088436"/>
                </a:lnTo>
                <a:lnTo>
                  <a:pt x="11055" y="1042716"/>
                </a:lnTo>
                <a:lnTo>
                  <a:pt x="4954" y="996220"/>
                </a:lnTo>
                <a:lnTo>
                  <a:pt x="1249" y="949012"/>
                </a:lnTo>
                <a:lnTo>
                  <a:pt x="0" y="901153"/>
                </a:lnTo>
                <a:lnTo>
                  <a:pt x="1249" y="853295"/>
                </a:lnTo>
                <a:lnTo>
                  <a:pt x="4954" y="806086"/>
                </a:lnTo>
                <a:lnTo>
                  <a:pt x="11055" y="759591"/>
                </a:lnTo>
                <a:lnTo>
                  <a:pt x="19487" y="713871"/>
                </a:lnTo>
                <a:lnTo>
                  <a:pt x="30189" y="668988"/>
                </a:lnTo>
                <a:lnTo>
                  <a:pt x="43099" y="625005"/>
                </a:lnTo>
                <a:lnTo>
                  <a:pt x="58154" y="581983"/>
                </a:lnTo>
                <a:lnTo>
                  <a:pt x="75292" y="539986"/>
                </a:lnTo>
                <a:lnTo>
                  <a:pt x="94451" y="499076"/>
                </a:lnTo>
                <a:lnTo>
                  <a:pt x="115568" y="459314"/>
                </a:lnTo>
                <a:lnTo>
                  <a:pt x="138581" y="420764"/>
                </a:lnTo>
                <a:lnTo>
                  <a:pt x="163429" y="383487"/>
                </a:lnTo>
                <a:lnTo>
                  <a:pt x="190048" y="347545"/>
                </a:lnTo>
                <a:lnTo>
                  <a:pt x="218376" y="313002"/>
                </a:lnTo>
                <a:lnTo>
                  <a:pt x="248351" y="279918"/>
                </a:lnTo>
                <a:lnTo>
                  <a:pt x="279912" y="248357"/>
                </a:lnTo>
                <a:lnTo>
                  <a:pt x="312994" y="218381"/>
                </a:lnTo>
                <a:lnTo>
                  <a:pt x="347537" y="190052"/>
                </a:lnTo>
                <a:lnTo>
                  <a:pt x="383478" y="163433"/>
                </a:lnTo>
                <a:lnTo>
                  <a:pt x="420755" y="138585"/>
                </a:lnTo>
                <a:lnTo>
                  <a:pt x="459305" y="115571"/>
                </a:lnTo>
                <a:lnTo>
                  <a:pt x="499066" y="94453"/>
                </a:lnTo>
                <a:lnTo>
                  <a:pt x="539976" y="75294"/>
                </a:lnTo>
                <a:lnTo>
                  <a:pt x="581972" y="58155"/>
                </a:lnTo>
                <a:lnTo>
                  <a:pt x="624993" y="43100"/>
                </a:lnTo>
                <a:lnTo>
                  <a:pt x="668976" y="30190"/>
                </a:lnTo>
                <a:lnTo>
                  <a:pt x="713859" y="19487"/>
                </a:lnTo>
                <a:lnTo>
                  <a:pt x="759579" y="11055"/>
                </a:lnTo>
                <a:lnTo>
                  <a:pt x="806074" y="4955"/>
                </a:lnTo>
                <a:lnTo>
                  <a:pt x="853282" y="1249"/>
                </a:lnTo>
                <a:lnTo>
                  <a:pt x="901141" y="0"/>
                </a:lnTo>
                <a:lnTo>
                  <a:pt x="949000" y="1249"/>
                </a:lnTo>
                <a:lnTo>
                  <a:pt x="996208" y="4955"/>
                </a:lnTo>
                <a:lnTo>
                  <a:pt x="1042703" y="11055"/>
                </a:lnTo>
                <a:lnTo>
                  <a:pt x="1088423" y="19487"/>
                </a:lnTo>
                <a:lnTo>
                  <a:pt x="1133306" y="30190"/>
                </a:lnTo>
                <a:lnTo>
                  <a:pt x="1177290" y="43100"/>
                </a:lnTo>
                <a:lnTo>
                  <a:pt x="1220311" y="58155"/>
                </a:lnTo>
                <a:lnTo>
                  <a:pt x="1262308" y="75294"/>
                </a:lnTo>
                <a:lnTo>
                  <a:pt x="1303218" y="94453"/>
                </a:lnTo>
                <a:lnTo>
                  <a:pt x="1342980" y="115571"/>
                </a:lnTo>
                <a:lnTo>
                  <a:pt x="1381530" y="138585"/>
                </a:lnTo>
                <a:lnTo>
                  <a:pt x="1418808" y="163433"/>
                </a:lnTo>
                <a:lnTo>
                  <a:pt x="1454749" y="190052"/>
                </a:lnTo>
                <a:lnTo>
                  <a:pt x="1489293" y="218381"/>
                </a:lnTo>
                <a:lnTo>
                  <a:pt x="1522376" y="248357"/>
                </a:lnTo>
                <a:lnTo>
                  <a:pt x="1553937" y="279918"/>
                </a:lnTo>
                <a:lnTo>
                  <a:pt x="1583913" y="313002"/>
                </a:lnTo>
                <a:lnTo>
                  <a:pt x="1612242" y="347545"/>
                </a:lnTo>
                <a:lnTo>
                  <a:pt x="1638861" y="383487"/>
                </a:lnTo>
                <a:lnTo>
                  <a:pt x="1663709" y="420764"/>
                </a:lnTo>
                <a:lnTo>
                  <a:pt x="1686723" y="459314"/>
                </a:lnTo>
                <a:lnTo>
                  <a:pt x="1707841" y="499076"/>
                </a:lnTo>
                <a:lnTo>
                  <a:pt x="1727000" y="539986"/>
                </a:lnTo>
                <a:lnTo>
                  <a:pt x="1744139" y="581983"/>
                </a:lnTo>
                <a:lnTo>
                  <a:pt x="1759194" y="625005"/>
                </a:lnTo>
                <a:lnTo>
                  <a:pt x="1772104" y="668988"/>
                </a:lnTo>
                <a:lnTo>
                  <a:pt x="1782807" y="713871"/>
                </a:lnTo>
                <a:lnTo>
                  <a:pt x="1791239" y="759591"/>
                </a:lnTo>
                <a:lnTo>
                  <a:pt x="1797340" y="806086"/>
                </a:lnTo>
                <a:lnTo>
                  <a:pt x="1801045" y="853295"/>
                </a:lnTo>
                <a:lnTo>
                  <a:pt x="1802295" y="901153"/>
                </a:lnTo>
                <a:close/>
              </a:path>
            </a:pathLst>
          </a:custGeom>
          <a:ln w="63500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880400" y="1723508"/>
            <a:ext cx="1287780" cy="7054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4450" b="1" spc="425" dirty="0">
                <a:solidFill>
                  <a:srgbClr val="F1F2F2"/>
                </a:solidFill>
                <a:latin typeface="Arial"/>
                <a:cs typeface="Arial"/>
              </a:rPr>
              <a:t>H/W</a:t>
            </a:r>
            <a:endParaRPr sz="44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901951" y="3466807"/>
            <a:ext cx="12439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3030" marR="5080" indent="-100965">
              <a:lnSpc>
                <a:spcPct val="125000"/>
              </a:lnSpc>
              <a:spcBef>
                <a:spcPts val="100"/>
              </a:spcBef>
            </a:pPr>
            <a:r>
              <a:rPr sz="1200" b="1" spc="-60" dirty="0">
                <a:solidFill>
                  <a:srgbClr val="231F20"/>
                </a:solidFill>
                <a:latin typeface="Arial"/>
                <a:cs typeface="Arial"/>
              </a:rPr>
              <a:t>CPU</a:t>
            </a:r>
            <a:r>
              <a:rPr sz="1200" b="1" spc="-18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85" dirty="0">
                <a:solidFill>
                  <a:srgbClr val="231F20"/>
                </a:solidFill>
                <a:latin typeface="Arial"/>
                <a:cs typeface="Arial"/>
              </a:rPr>
              <a:t>:</a:t>
            </a:r>
            <a:r>
              <a:rPr sz="1200" b="1" spc="-18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20" dirty="0">
                <a:solidFill>
                  <a:srgbClr val="231F20"/>
                </a:solidFill>
                <a:latin typeface="Arial"/>
                <a:cs typeface="Arial"/>
              </a:rPr>
              <a:t>Intel</a:t>
            </a:r>
            <a:r>
              <a:rPr sz="1200" b="1" spc="-18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231F20"/>
                </a:solidFill>
                <a:latin typeface="Arial"/>
                <a:cs typeface="Arial"/>
              </a:rPr>
              <a:t>i7-6700  </a:t>
            </a:r>
            <a:r>
              <a:rPr sz="1200" b="1" spc="-30" dirty="0">
                <a:solidFill>
                  <a:srgbClr val="231F20"/>
                </a:solidFill>
                <a:latin typeface="Arial"/>
                <a:cs typeface="Arial"/>
              </a:rPr>
              <a:t>Memory</a:t>
            </a:r>
            <a:r>
              <a:rPr sz="1200" b="1" spc="-27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85" dirty="0">
                <a:solidFill>
                  <a:srgbClr val="231F20"/>
                </a:solidFill>
                <a:latin typeface="Arial"/>
                <a:cs typeface="Arial"/>
              </a:rPr>
              <a:t>: </a:t>
            </a:r>
            <a:r>
              <a:rPr sz="1200" b="1" spc="-55" dirty="0">
                <a:solidFill>
                  <a:srgbClr val="231F20"/>
                </a:solidFill>
                <a:latin typeface="Arial"/>
                <a:cs typeface="Arial"/>
              </a:rPr>
              <a:t>16GB</a:t>
            </a:r>
            <a:endParaRPr sz="120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959350" y="2026881"/>
            <a:ext cx="3120110" cy="2520315"/>
          </a:xfrm>
          <a:custGeom>
            <a:avLst/>
            <a:gdLst/>
            <a:ahLst/>
            <a:cxnLst/>
            <a:rect l="l" t="t" r="r" b="b"/>
            <a:pathLst>
              <a:path w="2160270" h="2520315">
                <a:moveTo>
                  <a:pt x="2160003" y="2519997"/>
                </a:moveTo>
                <a:lnTo>
                  <a:pt x="0" y="2519997"/>
                </a:lnTo>
                <a:lnTo>
                  <a:pt x="0" y="0"/>
                </a:lnTo>
                <a:lnTo>
                  <a:pt x="2160003" y="0"/>
                </a:lnTo>
                <a:lnTo>
                  <a:pt x="2160003" y="2519997"/>
                </a:lnTo>
                <a:close/>
              </a:path>
            </a:pathLst>
          </a:custGeom>
          <a:solidFill>
            <a:srgbClr val="4EAE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008425" y="2098877"/>
            <a:ext cx="3031580" cy="2376170"/>
          </a:xfrm>
          <a:custGeom>
            <a:avLst/>
            <a:gdLst/>
            <a:ahLst/>
            <a:cxnLst/>
            <a:rect l="l" t="t" r="r" b="b"/>
            <a:pathLst>
              <a:path w="2016125" h="2376170">
                <a:moveTo>
                  <a:pt x="0" y="0"/>
                </a:moveTo>
                <a:lnTo>
                  <a:pt x="2015998" y="0"/>
                </a:lnTo>
                <a:lnTo>
                  <a:pt x="2015998" y="2376017"/>
                </a:lnTo>
                <a:lnTo>
                  <a:pt x="0" y="2376017"/>
                </a:lnTo>
                <a:lnTo>
                  <a:pt x="0" y="0"/>
                </a:lnTo>
                <a:close/>
              </a:path>
            </a:pathLst>
          </a:custGeom>
          <a:solidFill>
            <a:srgbClr val="E6E7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564784" y="1191514"/>
            <a:ext cx="1802002" cy="180200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5564784" y="1191514"/>
            <a:ext cx="1802002" cy="180200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5564784" y="1191514"/>
            <a:ext cx="1802130" cy="1802130"/>
          </a:xfrm>
          <a:custGeom>
            <a:avLst/>
            <a:gdLst/>
            <a:ahLst/>
            <a:cxnLst/>
            <a:rect l="l" t="t" r="r" b="b"/>
            <a:pathLst>
              <a:path w="1802129" h="1802130">
                <a:moveTo>
                  <a:pt x="1802002" y="901001"/>
                </a:moveTo>
                <a:lnTo>
                  <a:pt x="1800754" y="948852"/>
                </a:lnTo>
                <a:lnTo>
                  <a:pt x="1797048" y="996053"/>
                </a:lnTo>
                <a:lnTo>
                  <a:pt x="1790949" y="1042541"/>
                </a:lnTo>
                <a:lnTo>
                  <a:pt x="1782518" y="1088254"/>
                </a:lnTo>
                <a:lnTo>
                  <a:pt x="1771818" y="1133130"/>
                </a:lnTo>
                <a:lnTo>
                  <a:pt x="1758910" y="1177106"/>
                </a:lnTo>
                <a:lnTo>
                  <a:pt x="1743857" y="1220120"/>
                </a:lnTo>
                <a:lnTo>
                  <a:pt x="1726722" y="1262110"/>
                </a:lnTo>
                <a:lnTo>
                  <a:pt x="1707566" y="1303014"/>
                </a:lnTo>
                <a:lnTo>
                  <a:pt x="1686452" y="1342769"/>
                </a:lnTo>
                <a:lnTo>
                  <a:pt x="1663442" y="1381313"/>
                </a:lnTo>
                <a:lnTo>
                  <a:pt x="1638599" y="1418584"/>
                </a:lnTo>
                <a:lnTo>
                  <a:pt x="1611984" y="1454519"/>
                </a:lnTo>
                <a:lnTo>
                  <a:pt x="1583660" y="1489057"/>
                </a:lnTo>
                <a:lnTo>
                  <a:pt x="1553689" y="1522134"/>
                </a:lnTo>
                <a:lnTo>
                  <a:pt x="1522134" y="1553689"/>
                </a:lnTo>
                <a:lnTo>
                  <a:pt x="1489057" y="1583660"/>
                </a:lnTo>
                <a:lnTo>
                  <a:pt x="1454519" y="1611984"/>
                </a:lnTo>
                <a:lnTo>
                  <a:pt x="1418584" y="1638599"/>
                </a:lnTo>
                <a:lnTo>
                  <a:pt x="1381313" y="1663442"/>
                </a:lnTo>
                <a:lnTo>
                  <a:pt x="1342769" y="1686452"/>
                </a:lnTo>
                <a:lnTo>
                  <a:pt x="1303014" y="1707566"/>
                </a:lnTo>
                <a:lnTo>
                  <a:pt x="1262110" y="1726722"/>
                </a:lnTo>
                <a:lnTo>
                  <a:pt x="1220120" y="1743857"/>
                </a:lnTo>
                <a:lnTo>
                  <a:pt x="1177106" y="1758910"/>
                </a:lnTo>
                <a:lnTo>
                  <a:pt x="1133130" y="1771818"/>
                </a:lnTo>
                <a:lnTo>
                  <a:pt x="1088254" y="1782518"/>
                </a:lnTo>
                <a:lnTo>
                  <a:pt x="1042541" y="1790949"/>
                </a:lnTo>
                <a:lnTo>
                  <a:pt x="996053" y="1797048"/>
                </a:lnTo>
                <a:lnTo>
                  <a:pt x="948852" y="1800754"/>
                </a:lnTo>
                <a:lnTo>
                  <a:pt x="901001" y="1802002"/>
                </a:lnTo>
                <a:lnTo>
                  <a:pt x="853150" y="1800754"/>
                </a:lnTo>
                <a:lnTo>
                  <a:pt x="805949" y="1797048"/>
                </a:lnTo>
                <a:lnTo>
                  <a:pt x="759461" y="1790949"/>
                </a:lnTo>
                <a:lnTo>
                  <a:pt x="713748" y="1782518"/>
                </a:lnTo>
                <a:lnTo>
                  <a:pt x="668872" y="1771818"/>
                </a:lnTo>
                <a:lnTo>
                  <a:pt x="624896" y="1758910"/>
                </a:lnTo>
                <a:lnTo>
                  <a:pt x="581882" y="1743857"/>
                </a:lnTo>
                <a:lnTo>
                  <a:pt x="539892" y="1726722"/>
                </a:lnTo>
                <a:lnTo>
                  <a:pt x="498988" y="1707566"/>
                </a:lnTo>
                <a:lnTo>
                  <a:pt x="459233" y="1686452"/>
                </a:lnTo>
                <a:lnTo>
                  <a:pt x="420689" y="1663442"/>
                </a:lnTo>
                <a:lnTo>
                  <a:pt x="383418" y="1638599"/>
                </a:lnTo>
                <a:lnTo>
                  <a:pt x="347483" y="1611984"/>
                </a:lnTo>
                <a:lnTo>
                  <a:pt x="312945" y="1583660"/>
                </a:lnTo>
                <a:lnTo>
                  <a:pt x="279868" y="1553689"/>
                </a:lnTo>
                <a:lnTo>
                  <a:pt x="248313" y="1522134"/>
                </a:lnTo>
                <a:lnTo>
                  <a:pt x="218342" y="1489057"/>
                </a:lnTo>
                <a:lnTo>
                  <a:pt x="190018" y="1454519"/>
                </a:lnTo>
                <a:lnTo>
                  <a:pt x="163403" y="1418584"/>
                </a:lnTo>
                <a:lnTo>
                  <a:pt x="138560" y="1381313"/>
                </a:lnTo>
                <a:lnTo>
                  <a:pt x="115550" y="1342769"/>
                </a:lnTo>
                <a:lnTo>
                  <a:pt x="94436" y="1303014"/>
                </a:lnTo>
                <a:lnTo>
                  <a:pt x="75280" y="1262110"/>
                </a:lnTo>
                <a:lnTo>
                  <a:pt x="58145" y="1220120"/>
                </a:lnTo>
                <a:lnTo>
                  <a:pt x="43092" y="1177106"/>
                </a:lnTo>
                <a:lnTo>
                  <a:pt x="30184" y="1133130"/>
                </a:lnTo>
                <a:lnTo>
                  <a:pt x="19484" y="1088254"/>
                </a:lnTo>
                <a:lnTo>
                  <a:pt x="11053" y="1042541"/>
                </a:lnTo>
                <a:lnTo>
                  <a:pt x="4954" y="996053"/>
                </a:lnTo>
                <a:lnTo>
                  <a:pt x="1248" y="948852"/>
                </a:lnTo>
                <a:lnTo>
                  <a:pt x="0" y="901001"/>
                </a:lnTo>
                <a:lnTo>
                  <a:pt x="1248" y="853150"/>
                </a:lnTo>
                <a:lnTo>
                  <a:pt x="4954" y="805949"/>
                </a:lnTo>
                <a:lnTo>
                  <a:pt x="11053" y="759461"/>
                </a:lnTo>
                <a:lnTo>
                  <a:pt x="19484" y="713748"/>
                </a:lnTo>
                <a:lnTo>
                  <a:pt x="30184" y="668872"/>
                </a:lnTo>
                <a:lnTo>
                  <a:pt x="43092" y="624896"/>
                </a:lnTo>
                <a:lnTo>
                  <a:pt x="58145" y="581882"/>
                </a:lnTo>
                <a:lnTo>
                  <a:pt x="75280" y="539892"/>
                </a:lnTo>
                <a:lnTo>
                  <a:pt x="94436" y="498988"/>
                </a:lnTo>
                <a:lnTo>
                  <a:pt x="115550" y="459233"/>
                </a:lnTo>
                <a:lnTo>
                  <a:pt x="138560" y="420689"/>
                </a:lnTo>
                <a:lnTo>
                  <a:pt x="163403" y="383418"/>
                </a:lnTo>
                <a:lnTo>
                  <a:pt x="190018" y="347483"/>
                </a:lnTo>
                <a:lnTo>
                  <a:pt x="218342" y="312945"/>
                </a:lnTo>
                <a:lnTo>
                  <a:pt x="248313" y="279868"/>
                </a:lnTo>
                <a:lnTo>
                  <a:pt x="279868" y="248313"/>
                </a:lnTo>
                <a:lnTo>
                  <a:pt x="312945" y="218342"/>
                </a:lnTo>
                <a:lnTo>
                  <a:pt x="347483" y="190018"/>
                </a:lnTo>
                <a:lnTo>
                  <a:pt x="383418" y="163403"/>
                </a:lnTo>
                <a:lnTo>
                  <a:pt x="420689" y="138560"/>
                </a:lnTo>
                <a:lnTo>
                  <a:pt x="459233" y="115550"/>
                </a:lnTo>
                <a:lnTo>
                  <a:pt x="498988" y="94436"/>
                </a:lnTo>
                <a:lnTo>
                  <a:pt x="539892" y="75280"/>
                </a:lnTo>
                <a:lnTo>
                  <a:pt x="581882" y="58145"/>
                </a:lnTo>
                <a:lnTo>
                  <a:pt x="624896" y="43092"/>
                </a:lnTo>
                <a:lnTo>
                  <a:pt x="668872" y="30184"/>
                </a:lnTo>
                <a:lnTo>
                  <a:pt x="713748" y="19484"/>
                </a:lnTo>
                <a:lnTo>
                  <a:pt x="759461" y="11053"/>
                </a:lnTo>
                <a:lnTo>
                  <a:pt x="805949" y="4954"/>
                </a:lnTo>
                <a:lnTo>
                  <a:pt x="853150" y="1248"/>
                </a:lnTo>
                <a:lnTo>
                  <a:pt x="901001" y="0"/>
                </a:lnTo>
                <a:lnTo>
                  <a:pt x="948852" y="1248"/>
                </a:lnTo>
                <a:lnTo>
                  <a:pt x="996053" y="4954"/>
                </a:lnTo>
                <a:lnTo>
                  <a:pt x="1042541" y="11053"/>
                </a:lnTo>
                <a:lnTo>
                  <a:pt x="1088254" y="19484"/>
                </a:lnTo>
                <a:lnTo>
                  <a:pt x="1133130" y="30184"/>
                </a:lnTo>
                <a:lnTo>
                  <a:pt x="1177106" y="43092"/>
                </a:lnTo>
                <a:lnTo>
                  <a:pt x="1220120" y="58145"/>
                </a:lnTo>
                <a:lnTo>
                  <a:pt x="1262110" y="75280"/>
                </a:lnTo>
                <a:lnTo>
                  <a:pt x="1303014" y="94436"/>
                </a:lnTo>
                <a:lnTo>
                  <a:pt x="1342769" y="115550"/>
                </a:lnTo>
                <a:lnTo>
                  <a:pt x="1381313" y="138560"/>
                </a:lnTo>
                <a:lnTo>
                  <a:pt x="1418584" y="163403"/>
                </a:lnTo>
                <a:lnTo>
                  <a:pt x="1454519" y="190018"/>
                </a:lnTo>
                <a:lnTo>
                  <a:pt x="1489057" y="218342"/>
                </a:lnTo>
                <a:lnTo>
                  <a:pt x="1522134" y="248313"/>
                </a:lnTo>
                <a:lnTo>
                  <a:pt x="1553689" y="279868"/>
                </a:lnTo>
                <a:lnTo>
                  <a:pt x="1583660" y="312945"/>
                </a:lnTo>
                <a:lnTo>
                  <a:pt x="1611984" y="347483"/>
                </a:lnTo>
                <a:lnTo>
                  <a:pt x="1638599" y="383418"/>
                </a:lnTo>
                <a:lnTo>
                  <a:pt x="1663442" y="420689"/>
                </a:lnTo>
                <a:lnTo>
                  <a:pt x="1686452" y="459233"/>
                </a:lnTo>
                <a:lnTo>
                  <a:pt x="1707566" y="498988"/>
                </a:lnTo>
                <a:lnTo>
                  <a:pt x="1726722" y="539892"/>
                </a:lnTo>
                <a:lnTo>
                  <a:pt x="1743857" y="581882"/>
                </a:lnTo>
                <a:lnTo>
                  <a:pt x="1758910" y="624896"/>
                </a:lnTo>
                <a:lnTo>
                  <a:pt x="1771818" y="668872"/>
                </a:lnTo>
                <a:lnTo>
                  <a:pt x="1782518" y="713748"/>
                </a:lnTo>
                <a:lnTo>
                  <a:pt x="1790949" y="759461"/>
                </a:lnTo>
                <a:lnTo>
                  <a:pt x="1797048" y="805949"/>
                </a:lnTo>
                <a:lnTo>
                  <a:pt x="1800754" y="853150"/>
                </a:lnTo>
                <a:lnTo>
                  <a:pt x="1802002" y="901001"/>
                </a:lnTo>
                <a:close/>
              </a:path>
            </a:pathLst>
          </a:custGeom>
          <a:ln w="63500">
            <a:solidFill>
              <a:srgbClr val="4EAE9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5597347" y="1224076"/>
            <a:ext cx="1737360" cy="1737360"/>
          </a:xfrm>
          <a:custGeom>
            <a:avLst/>
            <a:gdLst/>
            <a:ahLst/>
            <a:cxnLst/>
            <a:rect l="l" t="t" r="r" b="b"/>
            <a:pathLst>
              <a:path w="1737359" h="1737360">
                <a:moveTo>
                  <a:pt x="1736864" y="868438"/>
                </a:moveTo>
                <a:lnTo>
                  <a:pt x="1735579" y="916086"/>
                </a:lnTo>
                <a:lnTo>
                  <a:pt x="1731768" y="963062"/>
                </a:lnTo>
                <a:lnTo>
                  <a:pt x="1725498" y="1009301"/>
                </a:lnTo>
                <a:lnTo>
                  <a:pt x="1716834" y="1054735"/>
                </a:lnTo>
                <a:lnTo>
                  <a:pt x="1705843" y="1099299"/>
                </a:lnTo>
                <a:lnTo>
                  <a:pt x="1692591" y="1142927"/>
                </a:lnTo>
                <a:lnTo>
                  <a:pt x="1677144" y="1185552"/>
                </a:lnTo>
                <a:lnTo>
                  <a:pt x="1659569" y="1227108"/>
                </a:lnTo>
                <a:lnTo>
                  <a:pt x="1639931" y="1267529"/>
                </a:lnTo>
                <a:lnTo>
                  <a:pt x="1618297" y="1306748"/>
                </a:lnTo>
                <a:lnTo>
                  <a:pt x="1594734" y="1344700"/>
                </a:lnTo>
                <a:lnTo>
                  <a:pt x="1569307" y="1381318"/>
                </a:lnTo>
                <a:lnTo>
                  <a:pt x="1542082" y="1416536"/>
                </a:lnTo>
                <a:lnTo>
                  <a:pt x="1513126" y="1450288"/>
                </a:lnTo>
                <a:lnTo>
                  <a:pt x="1482505" y="1482507"/>
                </a:lnTo>
                <a:lnTo>
                  <a:pt x="1450286" y="1513128"/>
                </a:lnTo>
                <a:lnTo>
                  <a:pt x="1416534" y="1542083"/>
                </a:lnTo>
                <a:lnTo>
                  <a:pt x="1381315" y="1569308"/>
                </a:lnTo>
                <a:lnTo>
                  <a:pt x="1344697" y="1594735"/>
                </a:lnTo>
                <a:lnTo>
                  <a:pt x="1306744" y="1618298"/>
                </a:lnTo>
                <a:lnTo>
                  <a:pt x="1267524" y="1639932"/>
                </a:lnTo>
                <a:lnTo>
                  <a:pt x="1227103" y="1659569"/>
                </a:lnTo>
                <a:lnTo>
                  <a:pt x="1185546" y="1677144"/>
                </a:lnTo>
                <a:lnTo>
                  <a:pt x="1142920" y="1692591"/>
                </a:lnTo>
                <a:lnTo>
                  <a:pt x="1099292" y="1705843"/>
                </a:lnTo>
                <a:lnTo>
                  <a:pt x="1054727" y="1716834"/>
                </a:lnTo>
                <a:lnTo>
                  <a:pt x="1009291" y="1725498"/>
                </a:lnTo>
                <a:lnTo>
                  <a:pt x="963052" y="1731768"/>
                </a:lnTo>
                <a:lnTo>
                  <a:pt x="916075" y="1735579"/>
                </a:lnTo>
                <a:lnTo>
                  <a:pt x="868425" y="1736864"/>
                </a:lnTo>
                <a:lnTo>
                  <a:pt x="820778" y="1735579"/>
                </a:lnTo>
                <a:lnTo>
                  <a:pt x="773801" y="1731768"/>
                </a:lnTo>
                <a:lnTo>
                  <a:pt x="727563" y="1725498"/>
                </a:lnTo>
                <a:lnTo>
                  <a:pt x="682129" y="1716834"/>
                </a:lnTo>
                <a:lnTo>
                  <a:pt x="637564" y="1705843"/>
                </a:lnTo>
                <a:lnTo>
                  <a:pt x="593937" y="1692591"/>
                </a:lnTo>
                <a:lnTo>
                  <a:pt x="551312" y="1677144"/>
                </a:lnTo>
                <a:lnTo>
                  <a:pt x="509756" y="1659569"/>
                </a:lnTo>
                <a:lnTo>
                  <a:pt x="469335" y="1639932"/>
                </a:lnTo>
                <a:lnTo>
                  <a:pt x="430116" y="1618298"/>
                </a:lnTo>
                <a:lnTo>
                  <a:pt x="392164" y="1594735"/>
                </a:lnTo>
                <a:lnTo>
                  <a:pt x="355546" y="1569308"/>
                </a:lnTo>
                <a:lnTo>
                  <a:pt x="320328" y="1542083"/>
                </a:lnTo>
                <a:lnTo>
                  <a:pt x="286576" y="1513128"/>
                </a:lnTo>
                <a:lnTo>
                  <a:pt x="254357" y="1482507"/>
                </a:lnTo>
                <a:lnTo>
                  <a:pt x="223736" y="1450288"/>
                </a:lnTo>
                <a:lnTo>
                  <a:pt x="194781" y="1416536"/>
                </a:lnTo>
                <a:lnTo>
                  <a:pt x="167556" y="1381318"/>
                </a:lnTo>
                <a:lnTo>
                  <a:pt x="142129" y="1344700"/>
                </a:lnTo>
                <a:lnTo>
                  <a:pt x="118566" y="1306748"/>
                </a:lnTo>
                <a:lnTo>
                  <a:pt x="96932" y="1267529"/>
                </a:lnTo>
                <a:lnTo>
                  <a:pt x="77295" y="1227108"/>
                </a:lnTo>
                <a:lnTo>
                  <a:pt x="59719" y="1185552"/>
                </a:lnTo>
                <a:lnTo>
                  <a:pt x="44273" y="1142927"/>
                </a:lnTo>
                <a:lnTo>
                  <a:pt x="31021" y="1099299"/>
                </a:lnTo>
                <a:lnTo>
                  <a:pt x="20030" y="1054735"/>
                </a:lnTo>
                <a:lnTo>
                  <a:pt x="11366" y="1009301"/>
                </a:lnTo>
                <a:lnTo>
                  <a:pt x="5095" y="963062"/>
                </a:lnTo>
                <a:lnTo>
                  <a:pt x="1284" y="916086"/>
                </a:lnTo>
                <a:lnTo>
                  <a:pt x="0" y="868438"/>
                </a:lnTo>
                <a:lnTo>
                  <a:pt x="1284" y="820789"/>
                </a:lnTo>
                <a:lnTo>
                  <a:pt x="5095" y="773812"/>
                </a:lnTo>
                <a:lnTo>
                  <a:pt x="11366" y="727572"/>
                </a:lnTo>
                <a:lnTo>
                  <a:pt x="20030" y="682137"/>
                </a:lnTo>
                <a:lnTo>
                  <a:pt x="31021" y="637572"/>
                </a:lnTo>
                <a:lnTo>
                  <a:pt x="44273" y="593943"/>
                </a:lnTo>
                <a:lnTo>
                  <a:pt x="59719" y="551318"/>
                </a:lnTo>
                <a:lnTo>
                  <a:pt x="77295" y="509761"/>
                </a:lnTo>
                <a:lnTo>
                  <a:pt x="96932" y="469339"/>
                </a:lnTo>
                <a:lnTo>
                  <a:pt x="118566" y="430119"/>
                </a:lnTo>
                <a:lnTo>
                  <a:pt x="142129" y="392167"/>
                </a:lnTo>
                <a:lnTo>
                  <a:pt x="167556" y="355548"/>
                </a:lnTo>
                <a:lnTo>
                  <a:pt x="194781" y="320330"/>
                </a:lnTo>
                <a:lnTo>
                  <a:pt x="223736" y="286578"/>
                </a:lnTo>
                <a:lnTo>
                  <a:pt x="254357" y="254358"/>
                </a:lnTo>
                <a:lnTo>
                  <a:pt x="286576" y="223737"/>
                </a:lnTo>
                <a:lnTo>
                  <a:pt x="320328" y="194782"/>
                </a:lnTo>
                <a:lnTo>
                  <a:pt x="355546" y="167557"/>
                </a:lnTo>
                <a:lnTo>
                  <a:pt x="392164" y="142130"/>
                </a:lnTo>
                <a:lnTo>
                  <a:pt x="430116" y="118566"/>
                </a:lnTo>
                <a:lnTo>
                  <a:pt x="469335" y="96933"/>
                </a:lnTo>
                <a:lnTo>
                  <a:pt x="509756" y="77295"/>
                </a:lnTo>
                <a:lnTo>
                  <a:pt x="551312" y="59720"/>
                </a:lnTo>
                <a:lnTo>
                  <a:pt x="593937" y="44273"/>
                </a:lnTo>
                <a:lnTo>
                  <a:pt x="637564" y="31021"/>
                </a:lnTo>
                <a:lnTo>
                  <a:pt x="682129" y="20030"/>
                </a:lnTo>
                <a:lnTo>
                  <a:pt x="727563" y="11366"/>
                </a:lnTo>
                <a:lnTo>
                  <a:pt x="773801" y="5095"/>
                </a:lnTo>
                <a:lnTo>
                  <a:pt x="820778" y="1284"/>
                </a:lnTo>
                <a:lnTo>
                  <a:pt x="868425" y="0"/>
                </a:lnTo>
                <a:lnTo>
                  <a:pt x="916075" y="1284"/>
                </a:lnTo>
                <a:lnTo>
                  <a:pt x="963052" y="5095"/>
                </a:lnTo>
                <a:lnTo>
                  <a:pt x="1009291" y="11366"/>
                </a:lnTo>
                <a:lnTo>
                  <a:pt x="1054727" y="20030"/>
                </a:lnTo>
                <a:lnTo>
                  <a:pt x="1099292" y="31021"/>
                </a:lnTo>
                <a:lnTo>
                  <a:pt x="1142920" y="44273"/>
                </a:lnTo>
                <a:lnTo>
                  <a:pt x="1185546" y="59720"/>
                </a:lnTo>
                <a:lnTo>
                  <a:pt x="1227103" y="77295"/>
                </a:lnTo>
                <a:lnTo>
                  <a:pt x="1267524" y="96933"/>
                </a:lnTo>
                <a:lnTo>
                  <a:pt x="1306744" y="118566"/>
                </a:lnTo>
                <a:lnTo>
                  <a:pt x="1344697" y="142130"/>
                </a:lnTo>
                <a:lnTo>
                  <a:pt x="1381315" y="167557"/>
                </a:lnTo>
                <a:lnTo>
                  <a:pt x="1416534" y="194782"/>
                </a:lnTo>
                <a:lnTo>
                  <a:pt x="1450286" y="223737"/>
                </a:lnTo>
                <a:lnTo>
                  <a:pt x="1482505" y="254358"/>
                </a:lnTo>
                <a:lnTo>
                  <a:pt x="1513126" y="286578"/>
                </a:lnTo>
                <a:lnTo>
                  <a:pt x="1542082" y="320330"/>
                </a:lnTo>
                <a:lnTo>
                  <a:pt x="1569307" y="355548"/>
                </a:lnTo>
                <a:lnTo>
                  <a:pt x="1594734" y="392167"/>
                </a:lnTo>
                <a:lnTo>
                  <a:pt x="1618297" y="430119"/>
                </a:lnTo>
                <a:lnTo>
                  <a:pt x="1639931" y="469339"/>
                </a:lnTo>
                <a:lnTo>
                  <a:pt x="1659569" y="509761"/>
                </a:lnTo>
                <a:lnTo>
                  <a:pt x="1677144" y="551318"/>
                </a:lnTo>
                <a:lnTo>
                  <a:pt x="1692591" y="593943"/>
                </a:lnTo>
                <a:lnTo>
                  <a:pt x="1705843" y="637572"/>
                </a:lnTo>
                <a:lnTo>
                  <a:pt x="1716834" y="682137"/>
                </a:lnTo>
                <a:lnTo>
                  <a:pt x="1725498" y="727572"/>
                </a:lnTo>
                <a:lnTo>
                  <a:pt x="1731768" y="773812"/>
                </a:lnTo>
                <a:lnTo>
                  <a:pt x="1735579" y="820789"/>
                </a:lnTo>
                <a:lnTo>
                  <a:pt x="1736864" y="868438"/>
                </a:lnTo>
                <a:close/>
              </a:path>
            </a:pathLst>
          </a:custGeom>
          <a:ln w="12700">
            <a:solidFill>
              <a:srgbClr val="F1F2F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5882754" y="1707468"/>
            <a:ext cx="1166495" cy="7054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4450" b="1" spc="190" dirty="0">
                <a:solidFill>
                  <a:srgbClr val="F1F2F2"/>
                </a:solidFill>
                <a:latin typeface="Arial"/>
                <a:cs typeface="Arial"/>
              </a:rPr>
              <a:t>S/W</a:t>
            </a:r>
            <a:endParaRPr sz="445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264150" y="3038756"/>
            <a:ext cx="3196056" cy="143629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22605" algn="just">
              <a:lnSpc>
                <a:spcPct val="125000"/>
              </a:lnSpc>
              <a:spcBef>
                <a:spcPts val="100"/>
              </a:spcBef>
            </a:pPr>
            <a:r>
              <a:rPr lang="ko-KR" altLang="en-US" sz="1200" b="1" spc="-50" smtClean="0">
                <a:solidFill>
                  <a:srgbClr val="231F20"/>
                </a:solidFill>
                <a:latin typeface="Arial"/>
                <a:cs typeface="Arial"/>
              </a:rPr>
              <a:t>개발언어</a:t>
            </a:r>
            <a:r>
              <a:rPr sz="1200" b="1" spc="-50" smtClean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50">
                <a:solidFill>
                  <a:srgbClr val="231F20"/>
                </a:solidFill>
                <a:latin typeface="Arial"/>
                <a:cs typeface="Arial"/>
              </a:rPr>
              <a:t>: </a:t>
            </a:r>
            <a:r>
              <a:rPr lang="en-US" sz="1200" b="1" spc="-50" smtClean="0">
                <a:solidFill>
                  <a:srgbClr val="231F20"/>
                </a:solidFill>
                <a:latin typeface="Arial"/>
                <a:cs typeface="Arial"/>
              </a:rPr>
              <a:t>Java</a:t>
            </a:r>
          </a:p>
          <a:p>
            <a:pPr marL="12700" marR="522605" algn="just">
              <a:lnSpc>
                <a:spcPct val="125000"/>
              </a:lnSpc>
              <a:spcBef>
                <a:spcPts val="100"/>
              </a:spcBef>
            </a:pPr>
            <a:r>
              <a:rPr lang="ko-KR" altLang="en-US" sz="1200" b="1" spc="-50" smtClean="0">
                <a:solidFill>
                  <a:srgbClr val="231F20"/>
                </a:solidFill>
                <a:latin typeface="Arial"/>
                <a:cs typeface="Arial"/>
              </a:rPr>
              <a:t>프레임워크</a:t>
            </a:r>
            <a:r>
              <a:rPr lang="en-US" altLang="ko-KR" sz="1200" b="1" spc="-50" smtClean="0">
                <a:solidFill>
                  <a:srgbClr val="231F20"/>
                </a:solidFill>
                <a:latin typeface="Arial"/>
                <a:cs typeface="Arial"/>
              </a:rPr>
              <a:t>: </a:t>
            </a:r>
            <a:r>
              <a:rPr lang="en-US" sz="1200" b="1" spc="-50" smtClean="0">
                <a:solidFill>
                  <a:srgbClr val="231F20"/>
                </a:solidFill>
                <a:latin typeface="Arial"/>
                <a:cs typeface="Arial"/>
              </a:rPr>
              <a:t>Spring3.0</a:t>
            </a:r>
            <a:r>
              <a:rPr lang="en-US" sz="1200" b="1" spc="-50">
                <a:solidFill>
                  <a:srgbClr val="231F20"/>
                </a:solidFill>
                <a:latin typeface="Arial"/>
                <a:cs typeface="Arial"/>
              </a:rPr>
              <a:t>, </a:t>
            </a:r>
            <a:r>
              <a:rPr lang="en-US" sz="1200" b="1" spc="-50" smtClean="0">
                <a:solidFill>
                  <a:srgbClr val="231F20"/>
                </a:solidFill>
                <a:latin typeface="Arial"/>
                <a:cs typeface="Arial"/>
              </a:rPr>
              <a:t>MyBatis</a:t>
            </a:r>
            <a:r>
              <a:rPr lang="en-US" sz="1200" b="1" spc="-50">
                <a:solidFill>
                  <a:srgbClr val="231F20"/>
                </a:solidFill>
                <a:latin typeface="Arial"/>
                <a:cs typeface="Arial"/>
              </a:rPr>
              <a:t>, </a:t>
            </a:r>
            <a:r>
              <a:rPr lang="en-US" sz="1200" b="1" spc="-50" smtClean="0">
                <a:solidFill>
                  <a:srgbClr val="231F20"/>
                </a:solidFill>
                <a:latin typeface="Arial"/>
                <a:cs typeface="Arial"/>
              </a:rPr>
              <a:t>jQuery</a:t>
            </a:r>
            <a:endParaRPr lang="en-US" sz="1200" b="1" spc="-50">
              <a:solidFill>
                <a:srgbClr val="231F20"/>
              </a:solidFill>
              <a:latin typeface="Arial"/>
              <a:cs typeface="Arial"/>
            </a:endParaRPr>
          </a:p>
          <a:p>
            <a:pPr marL="12700" marR="522605" algn="just">
              <a:lnSpc>
                <a:spcPct val="125000"/>
              </a:lnSpc>
              <a:spcBef>
                <a:spcPts val="100"/>
              </a:spcBef>
            </a:pPr>
            <a:r>
              <a:rPr sz="1200" b="1" spc="-50" smtClean="0">
                <a:solidFill>
                  <a:srgbClr val="231F20"/>
                </a:solidFill>
                <a:latin typeface="Arial"/>
                <a:cs typeface="Arial"/>
              </a:rPr>
              <a:t>DBMS</a:t>
            </a:r>
            <a:r>
              <a:rPr sz="1200" b="1" spc="-200" smtClean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85" dirty="0">
                <a:solidFill>
                  <a:srgbClr val="231F20"/>
                </a:solidFill>
                <a:latin typeface="Arial"/>
                <a:cs typeface="Arial"/>
              </a:rPr>
              <a:t>:</a:t>
            </a:r>
            <a:r>
              <a:rPr sz="1200" b="1" spc="-19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60">
                <a:solidFill>
                  <a:srgbClr val="231F20"/>
                </a:solidFill>
                <a:latin typeface="Arial"/>
                <a:cs typeface="Arial"/>
              </a:rPr>
              <a:t>Oracle  </a:t>
            </a:r>
            <a:endParaRPr lang="en-US" sz="1200" b="1" spc="-60" smtClean="0">
              <a:solidFill>
                <a:srgbClr val="231F20"/>
              </a:solidFill>
              <a:latin typeface="Arial"/>
              <a:cs typeface="Arial"/>
            </a:endParaRPr>
          </a:p>
          <a:p>
            <a:pPr marL="12700" marR="522605" algn="just">
              <a:lnSpc>
                <a:spcPct val="125000"/>
              </a:lnSpc>
              <a:spcBef>
                <a:spcPts val="100"/>
              </a:spcBef>
            </a:pPr>
            <a:r>
              <a:rPr sz="1200" b="1" spc="-35" smtClean="0">
                <a:solidFill>
                  <a:srgbClr val="231F20"/>
                </a:solidFill>
                <a:latin typeface="Arial"/>
                <a:cs typeface="Arial"/>
              </a:rPr>
              <a:t>IDE</a:t>
            </a:r>
            <a:r>
              <a:rPr sz="1200" b="1" spc="-265" smtClean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85" dirty="0">
                <a:solidFill>
                  <a:srgbClr val="231F20"/>
                </a:solidFill>
                <a:latin typeface="Arial"/>
                <a:cs typeface="Arial"/>
              </a:rPr>
              <a:t>: </a:t>
            </a:r>
            <a:r>
              <a:rPr sz="1200" b="1" spc="-100" dirty="0">
                <a:solidFill>
                  <a:srgbClr val="231F20"/>
                </a:solidFill>
                <a:latin typeface="Arial"/>
                <a:cs typeface="Arial"/>
              </a:rPr>
              <a:t>Eclipse</a:t>
            </a:r>
            <a:endParaRPr sz="1200">
              <a:latin typeface="Arial"/>
              <a:cs typeface="Arial"/>
            </a:endParaRPr>
          </a:p>
          <a:p>
            <a:pPr marL="12700" marR="5080">
              <a:lnSpc>
                <a:spcPct val="125000"/>
              </a:lnSpc>
            </a:pPr>
            <a:r>
              <a:rPr sz="1200" b="1" spc="-45" dirty="0">
                <a:solidFill>
                  <a:srgbClr val="231F20"/>
                </a:solidFill>
                <a:latin typeface="Arial"/>
                <a:cs typeface="Arial"/>
              </a:rPr>
              <a:t>DB</a:t>
            </a:r>
            <a:r>
              <a:rPr sz="1200" b="1" spc="-185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spc="-4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클라이언트</a:t>
            </a:r>
            <a:r>
              <a:rPr sz="1200" spc="-120" dirty="0">
                <a:solidFill>
                  <a:srgbClr val="231F20"/>
                </a:solidFill>
                <a:latin typeface="Noto Sans CJK JP Regular"/>
                <a:cs typeface="Noto Sans CJK JP Regular"/>
              </a:rPr>
              <a:t> </a:t>
            </a:r>
            <a:r>
              <a:rPr sz="1200" b="1" spc="-85" dirty="0">
                <a:solidFill>
                  <a:srgbClr val="231F20"/>
                </a:solidFill>
                <a:latin typeface="Arial"/>
                <a:cs typeface="Arial"/>
              </a:rPr>
              <a:t>:</a:t>
            </a:r>
            <a:r>
              <a:rPr sz="1200" b="1" spc="-18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75">
                <a:solidFill>
                  <a:srgbClr val="231F20"/>
                </a:solidFill>
                <a:latin typeface="Arial"/>
                <a:cs typeface="Arial"/>
              </a:rPr>
              <a:t>Golden  </a:t>
            </a:r>
            <a:endParaRPr lang="en-US" sz="1200" b="1" spc="-75" smtClean="0">
              <a:solidFill>
                <a:srgbClr val="231F20"/>
              </a:solidFill>
              <a:latin typeface="Arial"/>
              <a:cs typeface="Arial"/>
            </a:endParaRPr>
          </a:p>
          <a:p>
            <a:pPr marL="12700" marR="5080">
              <a:lnSpc>
                <a:spcPct val="125000"/>
              </a:lnSpc>
            </a:pPr>
            <a:r>
              <a:rPr sz="1200" b="1" spc="-85" smtClean="0">
                <a:solidFill>
                  <a:srgbClr val="231F20"/>
                </a:solidFill>
                <a:latin typeface="Arial"/>
                <a:cs typeface="Arial"/>
              </a:rPr>
              <a:t>OS </a:t>
            </a:r>
            <a:r>
              <a:rPr sz="1200" b="1" spc="-85" dirty="0">
                <a:solidFill>
                  <a:srgbClr val="231F20"/>
                </a:solidFill>
                <a:latin typeface="Arial"/>
                <a:cs typeface="Arial"/>
              </a:rPr>
              <a:t>:</a:t>
            </a:r>
            <a:r>
              <a:rPr sz="1200" b="1" spc="-254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sz="1200" b="1" spc="-50" dirty="0">
                <a:solidFill>
                  <a:srgbClr val="231F20"/>
                </a:solidFill>
                <a:latin typeface="Arial"/>
                <a:cs typeface="Arial"/>
              </a:rPr>
              <a:t>Windows10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8999994" cy="36023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9000490" cy="3601085"/>
          </a:xfrm>
          <a:custGeom>
            <a:avLst/>
            <a:gdLst/>
            <a:ahLst/>
            <a:cxnLst/>
            <a:rect l="l" t="t" r="r" b="b"/>
            <a:pathLst>
              <a:path w="9000490" h="3601085">
                <a:moveTo>
                  <a:pt x="8999994" y="3600627"/>
                </a:moveTo>
                <a:lnTo>
                  <a:pt x="0" y="3600627"/>
                </a:lnTo>
                <a:lnTo>
                  <a:pt x="0" y="0"/>
                </a:lnTo>
                <a:lnTo>
                  <a:pt x="8999994" y="0"/>
                </a:lnTo>
                <a:lnTo>
                  <a:pt x="8999994" y="3600627"/>
                </a:lnTo>
                <a:close/>
              </a:path>
            </a:pathLst>
          </a:custGeom>
          <a:solidFill>
            <a:srgbClr val="414042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133843" y="4613818"/>
            <a:ext cx="1608455" cy="3035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-25" dirty="0">
                <a:solidFill>
                  <a:srgbClr val="FFFFFF"/>
                </a:solidFill>
                <a:latin typeface="Arial"/>
                <a:cs typeface="Arial"/>
              </a:rPr>
              <a:t>GANTT</a:t>
            </a:r>
            <a:r>
              <a:rPr sz="1800" b="1" spc="-2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b="1" spc="-55" dirty="0">
                <a:solidFill>
                  <a:srgbClr val="FFFFFF"/>
                </a:solidFill>
                <a:latin typeface="Arial"/>
                <a:cs typeface="Arial"/>
              </a:rPr>
              <a:t>CHART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1038" y="3669131"/>
            <a:ext cx="5615112" cy="7912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000" spc="-70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프로젝트 </a:t>
            </a:r>
            <a:r>
              <a:rPr sz="5000" spc="-5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진행</a:t>
            </a:r>
            <a:r>
              <a:rPr sz="5000" spc="5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 </a:t>
            </a:r>
            <a:r>
              <a:rPr sz="5000" spc="-85" dirty="0">
                <a:solidFill>
                  <a:srgbClr val="FFFFFF"/>
                </a:solidFill>
                <a:latin typeface="Noto Sans CJK JP Regular"/>
                <a:cs typeface="Noto Sans CJK JP Regular"/>
              </a:rPr>
              <a:t>과정</a:t>
            </a:r>
            <a:endParaRPr sz="5000">
              <a:latin typeface="Noto Sans CJK JP Regular"/>
              <a:cs typeface="Noto Sans CJK JP Regular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81114" y="4505033"/>
            <a:ext cx="8446135" cy="102870"/>
          </a:xfrm>
          <a:custGeom>
            <a:avLst/>
            <a:gdLst/>
            <a:ahLst/>
            <a:cxnLst/>
            <a:rect l="l" t="t" r="r" b="b"/>
            <a:pathLst>
              <a:path w="8446135" h="102870">
                <a:moveTo>
                  <a:pt x="8446008" y="102793"/>
                </a:moveTo>
                <a:lnTo>
                  <a:pt x="0" y="102793"/>
                </a:lnTo>
                <a:lnTo>
                  <a:pt x="0" y="0"/>
                </a:lnTo>
                <a:lnTo>
                  <a:pt x="8446008" y="0"/>
                </a:lnTo>
                <a:lnTo>
                  <a:pt x="8446008" y="102793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258271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27348" y="127000"/>
            <a:ext cx="0" cy="1085215"/>
          </a:xfrm>
          <a:custGeom>
            <a:avLst/>
            <a:gdLst/>
            <a:ahLst/>
            <a:cxnLst/>
            <a:rect l="l" t="t" r="r" b="b"/>
            <a:pathLst>
              <a:path h="1085215">
                <a:moveTo>
                  <a:pt x="0" y="0"/>
                </a:moveTo>
                <a:lnTo>
                  <a:pt x="0" y="1084846"/>
                </a:lnTo>
              </a:path>
            </a:pathLst>
          </a:custGeom>
          <a:ln w="49618">
            <a:solidFill>
              <a:srgbClr val="D1D3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52158" y="127000"/>
            <a:ext cx="881380" cy="1085215"/>
          </a:xfrm>
          <a:prstGeom prst="rect">
            <a:avLst/>
          </a:prstGeom>
          <a:solidFill>
            <a:srgbClr val="231F20">
              <a:alpha val="50000"/>
            </a:srgbClr>
          </a:solidFill>
        </p:spPr>
        <p:txBody>
          <a:bodyPr vert="horz" wrap="square" lIns="0" tIns="65405" rIns="0" bIns="0" rtlCol="0">
            <a:spAutoFit/>
          </a:bodyPr>
          <a:lstStyle/>
          <a:p>
            <a:pPr marL="71120">
              <a:lnSpc>
                <a:spcPct val="100000"/>
              </a:lnSpc>
              <a:spcBef>
                <a:spcPts val="515"/>
              </a:spcBef>
            </a:pPr>
            <a:r>
              <a:rPr sz="5200" b="1" spc="-140" dirty="0">
                <a:solidFill>
                  <a:srgbClr val="D1D3D4"/>
                </a:solidFill>
                <a:latin typeface="Arial"/>
                <a:cs typeface="Arial"/>
              </a:rPr>
              <a:t>04</a:t>
            </a:r>
            <a:endParaRPr sz="5200">
              <a:latin typeface="Arial"/>
              <a:cs typeface="Arial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</TotalTime>
  <Words>351</Words>
  <Application>Microsoft Office PowerPoint</Application>
  <PresentationFormat>사용자 지정</PresentationFormat>
  <Paragraphs>141</Paragraphs>
  <Slides>21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2" baseType="lpstr">
      <vt:lpstr>Office Theme</vt:lpstr>
      <vt:lpstr>슬라이드 1</vt:lpstr>
      <vt:lpstr>CONTENTS</vt:lpstr>
      <vt:lpstr>슬라이드 3</vt:lpstr>
      <vt:lpstr>프로젝트 소개 About Project</vt:lpstr>
      <vt:lpstr>슬라이드 5</vt:lpstr>
      <vt:lpstr>팀원 소개 및 업무 분장 About us &amp; Assignment</vt:lpstr>
      <vt:lpstr>슬라이드 7</vt:lpstr>
      <vt:lpstr>03</vt:lpstr>
      <vt:lpstr>슬라이드 9</vt:lpstr>
      <vt:lpstr>프로젝트 진행 과정 Gantt Chart</vt:lpstr>
      <vt:lpstr>슬라이드 11</vt:lpstr>
      <vt:lpstr>클래스 다이어그램 Class Diagram</vt:lpstr>
      <vt:lpstr>클래스 다이어그램 Class Diagram</vt:lpstr>
      <vt:lpstr>데이터베이스 설계</vt:lpstr>
      <vt:lpstr>데이터베이스 설계 ERD</vt:lpstr>
      <vt:lpstr>데이터베이스 설계 ERD</vt:lpstr>
      <vt:lpstr>주요 UI 설계</vt:lpstr>
      <vt:lpstr>주요 UI 설계 Ui Design</vt:lpstr>
      <vt:lpstr>주요 UI 설계 Ui Design</vt:lpstr>
      <vt:lpstr>슬라이드 20</vt:lpstr>
      <vt:lpstr>질의 응답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인쇄</dc:title>
  <dc:creator>owner</dc:creator>
  <cp:lastModifiedBy>owner</cp:lastModifiedBy>
  <cp:revision>99</cp:revision>
  <dcterms:created xsi:type="dcterms:W3CDTF">2019-05-10T06:21:30Z</dcterms:created>
  <dcterms:modified xsi:type="dcterms:W3CDTF">2019-05-15T00:13:13Z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2019-03-15T00:00:00Z</vt:filetime>
  </property>
  <property fmtid="{D5CDD505-2E9C-101B-9397-08002B2CF9AE}" pid="3" name="Creator">
    <vt:lpwstr>Adobe Illustrator CC 23.0 (Windows)</vt:lpwstr>
  </property>
  <property fmtid="{D5CDD505-2E9C-101B-9397-08002B2CF9AE}" pid="4" name="LastSaved">
    <vt:filetime>2019-05-10T00:00:00Z</vt:filetime>
  </property>
</Properties>
</file>